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ink/ink1.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8" r:id="rId3"/>
    <p:sldId id="283" r:id="rId4"/>
    <p:sldId id="281" r:id="rId5"/>
    <p:sldId id="280" r:id="rId6"/>
    <p:sldId id="285" r:id="rId7"/>
    <p:sldId id="292" r:id="rId8"/>
    <p:sldId id="295" r:id="rId9"/>
    <p:sldId id="286" r:id="rId10"/>
    <p:sldId id="289" r:id="rId11"/>
    <p:sldId id="290" r:id="rId12"/>
    <p:sldId id="279" r:id="rId13"/>
    <p:sldId id="297" r:id="rId14"/>
    <p:sldId id="296" r:id="rId15"/>
    <p:sldId id="287" r:id="rId16"/>
    <p:sldId id="288" r:id="rId17"/>
    <p:sldId id="293" r:id="rId18"/>
    <p:sldId id="294" r:id="rId19"/>
    <p:sldId id="300" r:id="rId20"/>
    <p:sldId id="301" r:id="rId21"/>
    <p:sldId id="291" r:id="rId22"/>
    <p:sldId id="305" r:id="rId23"/>
    <p:sldId id="298" r:id="rId24"/>
    <p:sldId id="299" r:id="rId25"/>
    <p:sldId id="310" r:id="rId26"/>
    <p:sldId id="314" r:id="rId27"/>
    <p:sldId id="304" r:id="rId28"/>
    <p:sldId id="308" r:id="rId29"/>
    <p:sldId id="311" r:id="rId30"/>
    <p:sldId id="315" r:id="rId31"/>
    <p:sldId id="316" r:id="rId32"/>
    <p:sldId id="306" r:id="rId33"/>
    <p:sldId id="307" r:id="rId34"/>
    <p:sldId id="309" r:id="rId35"/>
    <p:sldId id="322" r:id="rId36"/>
    <p:sldId id="312" r:id="rId37"/>
    <p:sldId id="317" r:id="rId38"/>
    <p:sldId id="318" r:id="rId39"/>
    <p:sldId id="323" r:id="rId40"/>
    <p:sldId id="319" r:id="rId41"/>
    <p:sldId id="320" r:id="rId42"/>
    <p:sldId id="321" r:id="rId43"/>
    <p:sldId id="324" r:id="rId44"/>
    <p:sldId id="302" r:id="rId45"/>
    <p:sldId id="325" r:id="rId46"/>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A57CD"/>
    <a:srgbClr val="E34FD1"/>
    <a:srgbClr val="2D3135"/>
    <a:srgbClr val="0C9644"/>
    <a:srgbClr val="66FFFF"/>
    <a:srgbClr val="4D4D4D"/>
    <a:srgbClr val="F75448"/>
    <a:srgbClr val="CECE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618" autoAdjust="0"/>
    <p:restoredTop sz="94660"/>
  </p:normalViewPr>
  <p:slideViewPr>
    <p:cSldViewPr snapToGrid="0">
      <p:cViewPr varScale="1">
        <p:scale>
          <a:sx n="114" d="100"/>
          <a:sy n="114" d="100"/>
        </p:scale>
        <p:origin x="378" y="11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ink/ink1.xml><?xml version="1.0" encoding="utf-8"?>
<inkml:ink xmlns:inkml="http://www.w3.org/2003/InkML">
  <inkml:definitions>
    <inkml:context xml:id="ctx0">
      <inkml:inkSource xml:id="inkSrc0">
        <inkml:traceFormat>
          <inkml:channel name="X" type="integer" max="1920" units="cm"/>
          <inkml:channel name="Y" type="integer" max="1080" units="cm"/>
          <inkml:channel name="T" type="integer" max="2.14748E9" units="dev"/>
        </inkml:traceFormat>
        <inkml:channelProperties>
          <inkml:channelProperty channel="X" name="resolution" value="36.15819" units="1/cm"/>
          <inkml:channelProperty channel="Y" name="resolution" value="36.1204" units="1/cm"/>
          <inkml:channelProperty channel="T" name="resolution" value="1" units="1/dev"/>
        </inkml:channelProperties>
      </inkml:inkSource>
      <inkml:timestamp xml:id="ts0" timeString="2020-09-29T16:15:36.636"/>
    </inkml:context>
    <inkml:brush xml:id="br0">
      <inkml:brushProperty name="width" value="0.05292" units="cm"/>
      <inkml:brushProperty name="height" value="0.05292" units="cm"/>
      <inkml:brushProperty name="color" value="#FF0000"/>
    </inkml:brush>
  </inkml:definitions>
  <inkml:trace contextRef="#ctx0" brushRef="#br0">26635 7514 0</inkml:trace>
  <inkml:trace contextRef="#ctx0" brushRef="#br0" timeOffset="2122.42">4392 17022 0</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751012" y="609601"/>
            <a:ext cx="8676222" cy="3200400"/>
          </a:xfrm>
        </p:spPr>
        <p:txBody>
          <a:bodyPr anchor="b">
            <a:normAutofit/>
          </a:bodyPr>
          <a:lstStyle>
            <a:lvl1pPr algn="ctr">
              <a:defRPr sz="4800">
                <a:effectLst>
                  <a:glow rad="38100">
                    <a:schemeClr val="bg1">
                      <a:lumMod val="65000"/>
                      <a:lumOff val="35000"/>
                      <a:alpha val="50000"/>
                    </a:schemeClr>
                  </a:glow>
                  <a:outerShdw blurRad="28575" dist="31750" dir="13200000" algn="tl" rotWithShape="0">
                    <a:srgbClr val="000000">
                      <a:alpha val="25000"/>
                    </a:srgbClr>
                  </a:outerShdw>
                </a:effectLst>
              </a:defRPr>
            </a:lvl1pPr>
          </a:lstStyle>
          <a:p>
            <a:r>
              <a:rPr lang="pt-BR"/>
              <a:t>Clique para editar o título mestre</a:t>
            </a:r>
            <a:endParaRPr lang="en-US" dirty="0"/>
          </a:p>
        </p:txBody>
      </p:sp>
      <p:sp>
        <p:nvSpPr>
          <p:cNvPr id="3" name="Subtitle 2"/>
          <p:cNvSpPr>
            <a:spLocks noGrp="1"/>
          </p:cNvSpPr>
          <p:nvPr>
            <p:ph type="subTitle" idx="1"/>
          </p:nvPr>
        </p:nvSpPr>
        <p:spPr>
          <a:xfrm>
            <a:off x="1751012" y="3886200"/>
            <a:ext cx="8676222" cy="1905000"/>
          </a:xfrm>
        </p:spPr>
        <p:txBody>
          <a:bodyPr anchor="t">
            <a:normAutofit/>
          </a:bodyPr>
          <a:lstStyle>
            <a:lvl1pPr marL="0" indent="0" algn="ctr">
              <a:buNone/>
              <a:defRPr sz="2100">
                <a:gradFill flip="none" rotWithShape="1">
                  <a:gsLst>
                    <a:gs pos="0">
                      <a:schemeClr val="tx1"/>
                    </a:gs>
                    <a:gs pos="100000">
                      <a:schemeClr val="tx1">
                        <a:lumMod val="75000"/>
                      </a:schemeClr>
                    </a:gs>
                  </a:gsLst>
                  <a:lin ang="5400000" scaled="0"/>
                  <a:tileRect/>
                </a:gra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Foto Panorâmica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141413" y="4732865"/>
            <a:ext cx="9906000" cy="566738"/>
          </a:xfrm>
        </p:spPr>
        <p:txBody>
          <a:bodyPr anchor="b">
            <a:normAutofit/>
          </a:bodyPr>
          <a:lstStyle>
            <a:lvl1pPr algn="l">
              <a:defRPr sz="2400" b="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19796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4" name="Text Placeholder 3"/>
          <p:cNvSpPr>
            <a:spLocks noGrp="1"/>
          </p:cNvSpPr>
          <p:nvPr>
            <p:ph type="body" sz="half" idx="2"/>
          </p:nvPr>
        </p:nvSpPr>
        <p:spPr>
          <a:xfrm>
            <a:off x="1141413" y="5299603"/>
            <a:ext cx="9906000" cy="493712"/>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Date Placeholder 4"/>
          <p:cNvSpPr>
            <a:spLocks noGrp="1"/>
          </p:cNvSpPr>
          <p:nvPr>
            <p:ph type="dt" sz="half" idx="10"/>
          </p:nvPr>
        </p:nvSpPr>
        <p:spPr/>
        <p:txBody>
          <a:bodyPr/>
          <a:lstStyle/>
          <a:p>
            <a:fld id="{B61BEF0D-F0BB-DE4B-95CE-6DB70DBA9567}" type="datetimeFigureOut">
              <a:rPr lang="en-US" dirty="0"/>
              <a:pPr/>
              <a:t>3/4/2021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e Legenda">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3124199"/>
          </a:xfrm>
        </p:spPr>
        <p:txBody>
          <a:bodyPr anchor="ctr">
            <a:normAutofit/>
          </a:bodyPr>
          <a:lstStyle>
            <a:lvl1pPr algn="l">
              <a:defRPr sz="3200" b="0" cap="all"/>
            </a:lvl1pPr>
          </a:lstStyle>
          <a:p>
            <a:r>
              <a:rPr lang="pt-BR"/>
              <a:t>Clique para editar o título mestre</a:t>
            </a:r>
            <a:endParaRPr lang="en-US" dirty="0"/>
          </a:p>
        </p:txBody>
      </p:sp>
      <p:sp>
        <p:nvSpPr>
          <p:cNvPr id="3" name="Text Placeholder 2"/>
          <p:cNvSpPr>
            <a:spLocks noGrp="1"/>
          </p:cNvSpPr>
          <p:nvPr>
            <p:ph type="body" idx="1"/>
          </p:nvPr>
        </p:nvSpPr>
        <p:spPr>
          <a:xfrm>
            <a:off x="1141411" y="4343400"/>
            <a:ext cx="9906000" cy="1447800"/>
          </a:xfrm>
        </p:spPr>
        <p:txBody>
          <a:bodyPr anchor="ctr">
            <a:normAutofit/>
          </a:bodyPr>
          <a:lstStyle>
            <a:lvl1pPr marL="0" indent="0" algn="l">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fld id="{B61BEF0D-F0BB-DE4B-95CE-6DB70DBA9567}" type="datetimeFigureOut">
              <a:rPr lang="en-US" dirty="0"/>
              <a:pPr/>
              <a:t>3/4/2021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ção com Legenda">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solidFill>
                  <a:schemeClr val="tx1"/>
                </a:solidFill>
              </a:defRPr>
            </a:lvl1pPr>
          </a:lstStyle>
          <a:p>
            <a:r>
              <a:rPr lang="pt-BR"/>
              <a:t>Clique para editar o título mestre</a:t>
            </a:r>
            <a:endParaRPr lang="en-US" dirty="0"/>
          </a:p>
        </p:txBody>
      </p:sp>
      <p:sp>
        <p:nvSpPr>
          <p:cNvPr id="10" name="Text Placeholder 9"/>
          <p:cNvSpPr>
            <a:spLocks noGrp="1"/>
          </p:cNvSpPr>
          <p:nvPr>
            <p:ph type="body" sz="quarter" idx="13"/>
          </p:nvPr>
        </p:nvSpPr>
        <p:spPr>
          <a:xfrm>
            <a:off x="1674812" y="3352800"/>
            <a:ext cx="8839202"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pt-BR"/>
              <a:t>Clique para editar o texto mestre</a:t>
            </a:r>
          </a:p>
        </p:txBody>
      </p:sp>
      <p:sp>
        <p:nvSpPr>
          <p:cNvPr id="3" name="Text Placeholder 2"/>
          <p:cNvSpPr>
            <a:spLocks noGrp="1"/>
          </p:cNvSpPr>
          <p:nvPr>
            <p:ph type="body" idx="1"/>
          </p:nvPr>
        </p:nvSpPr>
        <p:spPr>
          <a:xfrm>
            <a:off x="1141411" y="4343400"/>
            <a:ext cx="9906000" cy="1447800"/>
          </a:xfrm>
        </p:spPr>
        <p:txBody>
          <a:bodyPr vert="horz" lIns="91440" tIns="45720" rIns="91440" bIns="45720" rtlCol="0" anchor="ctr">
            <a:normAutofit/>
          </a:bodyPr>
          <a:lstStyle>
            <a:lvl1pPr>
              <a:buNone/>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pt-BR"/>
              <a:t>Clique para editar o texto mestre</a:t>
            </a:r>
          </a:p>
        </p:txBody>
      </p:sp>
      <p:sp>
        <p:nvSpPr>
          <p:cNvPr id="4" name="Date Placeholder 3"/>
          <p:cNvSpPr>
            <a:spLocks noGrp="1"/>
          </p:cNvSpPr>
          <p:nvPr>
            <p:ph type="dt" sz="half" idx="10"/>
          </p:nvPr>
        </p:nvSpPr>
        <p:spPr/>
        <p:txBody>
          <a:bodyPr/>
          <a:lstStyle/>
          <a:p>
            <a:fld id="{B61BEF0D-F0BB-DE4B-95CE-6DB70DBA9567}" type="datetimeFigureOut">
              <a:rPr lang="en-US" dirty="0"/>
              <a:pPr/>
              <a:t>3/4/2021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Cartão de Nome">
    <p:spTree>
      <p:nvGrpSpPr>
        <p:cNvPr id="1" name=""/>
        <p:cNvGrpSpPr/>
        <p:nvPr/>
      </p:nvGrpSpPr>
      <p:grpSpPr>
        <a:xfrm>
          <a:off x="0" y="0"/>
          <a:ext cx="0" cy="0"/>
          <a:chOff x="0" y="0"/>
          <a:chExt cx="0" cy="0"/>
        </a:xfrm>
      </p:grpSpPr>
      <p:sp>
        <p:nvSpPr>
          <p:cNvPr id="2" name="Title 1"/>
          <p:cNvSpPr>
            <a:spLocks noGrp="1"/>
          </p:cNvSpPr>
          <p:nvPr>
            <p:ph type="title"/>
          </p:nvPr>
        </p:nvSpPr>
        <p:spPr>
          <a:xfrm>
            <a:off x="1141412" y="3308581"/>
            <a:ext cx="9906000" cy="1468800"/>
          </a:xfrm>
        </p:spPr>
        <p:txBody>
          <a:bodyPr anchor="b">
            <a:normAutofit/>
          </a:bodyPr>
          <a:lstStyle>
            <a:lvl1pPr algn="l">
              <a:defRPr sz="3200" b="0" cap="all"/>
            </a:lvl1pPr>
          </a:lstStyle>
          <a:p>
            <a:r>
              <a:rPr lang="pt-BR"/>
              <a:t>Clique para editar o título mestre</a:t>
            </a:r>
            <a:endParaRPr lang="en-US" dirty="0"/>
          </a:p>
        </p:txBody>
      </p:sp>
      <p:sp>
        <p:nvSpPr>
          <p:cNvPr id="3" name="Text Placeholder 2"/>
          <p:cNvSpPr>
            <a:spLocks noGrp="1"/>
          </p:cNvSpPr>
          <p:nvPr>
            <p:ph type="body" idx="1"/>
          </p:nvPr>
        </p:nvSpPr>
        <p:spPr>
          <a:xfrm>
            <a:off x="1141410" y="4777381"/>
            <a:ext cx="9906001" cy="860400"/>
          </a:xfrm>
        </p:spPr>
        <p:txBody>
          <a:bodyPr vert="horz" lIns="91440" tIns="45720" rIns="91440" bIns="45720" rtlCol="0" anchor="t">
            <a:normAutofit/>
          </a:bodyPr>
          <a:lstStyle>
            <a:lvl1pPr>
              <a:defRPr lang="en-US" sz="2000">
                <a:gradFill flip="none" rotWithShape="1">
                  <a:gsLst>
                    <a:gs pos="0">
                      <a:schemeClr val="tx1"/>
                    </a:gs>
                    <a:gs pos="100000">
                      <a:schemeClr val="tx1">
                        <a:lumMod val="75000"/>
                      </a:schemeClr>
                    </a:gs>
                  </a:gsLst>
                  <a:lin ang="5400000" scaled="0"/>
                  <a:tileRect/>
                </a:gradFill>
              </a:defRPr>
            </a:lvl1pPr>
          </a:lstStyle>
          <a:p>
            <a:pPr marL="0" lvl="0" indent="0">
              <a:buNone/>
            </a:pPr>
            <a:r>
              <a:rPr lang="pt-BR"/>
              <a:t>Clique para editar o texto mestre</a:t>
            </a:r>
          </a:p>
        </p:txBody>
      </p:sp>
      <p:sp>
        <p:nvSpPr>
          <p:cNvPr id="4" name="Date Placeholder 3"/>
          <p:cNvSpPr>
            <a:spLocks noGrp="1"/>
          </p:cNvSpPr>
          <p:nvPr>
            <p:ph type="dt" sz="half" idx="10"/>
          </p:nvPr>
        </p:nvSpPr>
        <p:spPr/>
        <p:txBody>
          <a:bodyPr/>
          <a:lstStyle/>
          <a:p>
            <a:fld id="{B61BEF0D-F0BB-DE4B-95CE-6DB70DBA9567}" type="datetimeFigureOut">
              <a:rPr lang="en-US" dirty="0"/>
              <a:pPr/>
              <a:t>3/4/2021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o Cartão de Nome">
    <p:spTree>
      <p:nvGrpSpPr>
        <p:cNvPr id="1" name=""/>
        <p:cNvGrpSpPr/>
        <p:nvPr/>
      </p:nvGrpSpPr>
      <p:grpSpPr>
        <a:xfrm>
          <a:off x="0" y="0"/>
          <a:ext cx="0" cy="0"/>
          <a:chOff x="0" y="0"/>
          <a:chExt cx="0" cy="0"/>
        </a:xfrm>
      </p:grpSpPr>
      <p:sp>
        <p:nvSpPr>
          <p:cNvPr id="14" name="TextBox 13"/>
          <p:cNvSpPr txBox="1"/>
          <p:nvPr/>
        </p:nvSpPr>
        <p:spPr>
          <a:xfrm>
            <a:off x="836612" y="786824"/>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accent1"/>
                </a:solidFill>
              </a:rPr>
              <a:t>“</a:t>
            </a:r>
          </a:p>
        </p:txBody>
      </p:sp>
      <p:sp>
        <p:nvSpPr>
          <p:cNvPr id="15" name="TextBox 14"/>
          <p:cNvSpPr txBox="1"/>
          <p:nvPr/>
        </p:nvSpPr>
        <p:spPr>
          <a:xfrm>
            <a:off x="10437812" y="274320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accent1"/>
                </a:solidFill>
              </a:rPr>
              <a:t>”</a:t>
            </a:r>
          </a:p>
        </p:txBody>
      </p:sp>
      <p:sp>
        <p:nvSpPr>
          <p:cNvPr id="2" name="Title 1"/>
          <p:cNvSpPr>
            <a:spLocks noGrp="1"/>
          </p:cNvSpPr>
          <p:nvPr>
            <p:ph type="title"/>
          </p:nvPr>
        </p:nvSpPr>
        <p:spPr>
          <a:xfrm>
            <a:off x="1446213" y="609601"/>
            <a:ext cx="9296398" cy="2743199"/>
          </a:xfrm>
        </p:spPr>
        <p:txBody>
          <a:bodyPr anchor="ctr">
            <a:normAutofit/>
          </a:bodyPr>
          <a:lstStyle>
            <a:lvl1pPr algn="l">
              <a:defRPr sz="3200" b="0" cap="all">
                <a:gradFill flip="none" rotWithShape="1">
                  <a:gsLst>
                    <a:gs pos="0">
                      <a:schemeClr val="tx1"/>
                    </a:gs>
                    <a:gs pos="100000">
                      <a:schemeClr val="tx1">
                        <a:lumMod val="75000"/>
                      </a:schemeClr>
                    </a:gs>
                  </a:gsLst>
                  <a:lin ang="5400000" scaled="0"/>
                  <a:tileRect/>
                </a:gradFill>
              </a:defRPr>
            </a:lvl1pPr>
          </a:lstStyle>
          <a:p>
            <a:r>
              <a:rPr lang="pt-BR"/>
              <a:t>Clique para editar o título mestre</a:t>
            </a:r>
            <a:endParaRPr lang="en-US" dirty="0"/>
          </a:p>
        </p:txBody>
      </p:sp>
      <p:sp>
        <p:nvSpPr>
          <p:cNvPr id="10" name="Text Placeholder 9"/>
          <p:cNvSpPr>
            <a:spLocks noGrp="1"/>
          </p:cNvSpPr>
          <p:nvPr>
            <p:ph type="body" sz="quarter" idx="13"/>
          </p:nvPr>
        </p:nvSpPr>
        <p:spPr>
          <a:xfrm>
            <a:off x="1141412" y="3886200"/>
            <a:ext cx="9906000" cy="889000"/>
          </a:xfrm>
        </p:spPr>
        <p:txBody>
          <a:bodyPr vert="horz" lIns="91440" tIns="45720" rIns="91440" bIns="45720" rtlCol="0" anchor="b">
            <a:normAutofit/>
          </a:bodyPr>
          <a:lstStyle>
            <a:lvl1pPr>
              <a:buNone/>
              <a:defRPr lang="en-US" sz="24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pt-BR"/>
              <a:t>Clique para editar o texto mestre</a:t>
            </a:r>
          </a:p>
        </p:txBody>
      </p:sp>
      <p:sp>
        <p:nvSpPr>
          <p:cNvPr id="3" name="Text Placeholder 2"/>
          <p:cNvSpPr>
            <a:spLocks noGrp="1"/>
          </p:cNvSpPr>
          <p:nvPr>
            <p:ph type="body" idx="1"/>
          </p:nvPr>
        </p:nvSpPr>
        <p:spPr>
          <a:xfrm>
            <a:off x="1141411" y="4775200"/>
            <a:ext cx="9906000" cy="10160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fld id="{B61BEF0D-F0BB-DE4B-95CE-6DB70DBA9567}" type="datetimeFigureOut">
              <a:rPr lang="en-US" dirty="0"/>
              <a:pPr/>
              <a:t>3/4/2021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iro ou Falso">
    <p:spTree>
      <p:nvGrpSpPr>
        <p:cNvPr id="1" name=""/>
        <p:cNvGrpSpPr/>
        <p:nvPr/>
      </p:nvGrpSpPr>
      <p:grpSpPr>
        <a:xfrm>
          <a:off x="0" y="0"/>
          <a:ext cx="0" cy="0"/>
          <a:chOff x="0" y="0"/>
          <a:chExt cx="0" cy="0"/>
        </a:xfrm>
      </p:grpSpPr>
      <p:sp>
        <p:nvSpPr>
          <p:cNvPr id="2" name="Title 1"/>
          <p:cNvSpPr>
            <a:spLocks noGrp="1"/>
          </p:cNvSpPr>
          <p:nvPr>
            <p:ph type="title"/>
          </p:nvPr>
        </p:nvSpPr>
        <p:spPr>
          <a:xfrm>
            <a:off x="1141412" y="609601"/>
            <a:ext cx="9905999" cy="2743199"/>
          </a:xfrm>
        </p:spPr>
        <p:txBody>
          <a:bodyPr vert="horz" lIns="91440" tIns="45720" rIns="91440" bIns="45720" rtlCol="0" anchor="ctr">
            <a:normAutofit/>
          </a:bodyPr>
          <a:lstStyle>
            <a:lvl1pPr>
              <a:defRPr lang="en-US" b="0" dirty="0"/>
            </a:lvl1pPr>
          </a:lstStyle>
          <a:p>
            <a:pPr marL="0" lvl="0"/>
            <a:r>
              <a:rPr lang="pt-BR"/>
              <a:t>Clique para editar o título mestre</a:t>
            </a:r>
            <a:endParaRPr lang="en-US" dirty="0"/>
          </a:p>
        </p:txBody>
      </p:sp>
      <p:sp>
        <p:nvSpPr>
          <p:cNvPr id="10" name="Text Placeholder 9"/>
          <p:cNvSpPr>
            <a:spLocks noGrp="1"/>
          </p:cNvSpPr>
          <p:nvPr>
            <p:ph type="body" sz="quarter" idx="13"/>
          </p:nvPr>
        </p:nvSpPr>
        <p:spPr>
          <a:xfrm>
            <a:off x="1141412" y="3505200"/>
            <a:ext cx="9906000" cy="838200"/>
          </a:xfrm>
        </p:spPr>
        <p:txBody>
          <a:bodyPr vert="horz" lIns="91440" tIns="45720" rIns="91440" bIns="45720" rtlCol="0" anchor="b">
            <a:normAutofit/>
          </a:bodyPr>
          <a:lstStyle>
            <a:lvl1pPr>
              <a:buNone/>
              <a:defRPr lang="en-US" sz="2800" b="0" cap="all" dirty="0">
                <a:ln w="3175" cmpd="sng">
                  <a:noFill/>
                </a:ln>
                <a:gradFill flip="none" rotWithShape="1">
                  <a:gsLst>
                    <a:gs pos="0">
                      <a:schemeClr val="tx1"/>
                    </a:gs>
                    <a:gs pos="100000">
                      <a:schemeClr val="tx1">
                        <a:lumMod val="75000"/>
                      </a:schemeClr>
                    </a:gs>
                  </a:gsLst>
                  <a:lin ang="5400000" scaled="0"/>
                  <a:tileRect/>
                </a:gradFill>
                <a:effectLst>
                  <a:glow rad="38100">
                    <a:schemeClr val="bg1">
                      <a:lumMod val="65000"/>
                      <a:lumOff val="35000"/>
                      <a:alpha val="40000"/>
                    </a:schemeClr>
                  </a:glow>
                  <a:outerShdw blurRad="28575" dist="38100" dir="14040000" algn="tl" rotWithShape="0">
                    <a:srgbClr val="000000">
                      <a:alpha val="25000"/>
                    </a:srgbClr>
                  </a:outerShdw>
                </a:effectLst>
              </a:defRPr>
            </a:lvl1pPr>
          </a:lstStyle>
          <a:p>
            <a:pPr marL="0" lvl="0">
              <a:spcBef>
                <a:spcPct val="0"/>
              </a:spcBef>
              <a:buNone/>
            </a:pPr>
            <a:r>
              <a:rPr lang="pt-BR"/>
              <a:t>Clique para editar o texto mestre</a:t>
            </a:r>
          </a:p>
        </p:txBody>
      </p:sp>
      <p:sp>
        <p:nvSpPr>
          <p:cNvPr id="3" name="Text Placeholder 2"/>
          <p:cNvSpPr>
            <a:spLocks noGrp="1"/>
          </p:cNvSpPr>
          <p:nvPr>
            <p:ph type="body" idx="1"/>
          </p:nvPr>
        </p:nvSpPr>
        <p:spPr>
          <a:xfrm>
            <a:off x="1141411" y="4343400"/>
            <a:ext cx="9906000" cy="1447800"/>
          </a:xfrm>
        </p:spPr>
        <p:txBody>
          <a:bodyPr anchor="t">
            <a:normAutofit/>
          </a:bodyPr>
          <a:lstStyle>
            <a:lvl1pPr marL="0" indent="0" algn="l">
              <a:buNone/>
              <a:defRPr sz="18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fld id="{B61BEF0D-F0BB-DE4B-95CE-6DB70DBA9567}" type="datetimeFigureOut">
              <a:rPr lang="en-US" dirty="0"/>
              <a:pPr/>
              <a:t>3/4/2021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7" name="Title 1"/>
          <p:cNvSpPr>
            <a:spLocks noGrp="1"/>
          </p:cNvSpPr>
          <p:nvPr>
            <p:ph type="title"/>
          </p:nvPr>
        </p:nvSpPr>
        <p:spPr>
          <a:xfrm>
            <a:off x="1141413" y="609600"/>
            <a:ext cx="9905998" cy="1905000"/>
          </a:xfrm>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ncho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e texto verticais">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609599"/>
            <a:ext cx="2210514" cy="5181601"/>
          </a:xfrm>
        </p:spPr>
        <p:txBody>
          <a:bodyPr vert="eaVert"/>
          <a:lstStyle/>
          <a:p>
            <a:r>
              <a:rPr lang="pt-BR"/>
              <a:t>Clique para editar o título mestre</a:t>
            </a:r>
            <a:endParaRPr lang="en-US" dirty="0"/>
          </a:p>
        </p:txBody>
      </p:sp>
      <p:sp>
        <p:nvSpPr>
          <p:cNvPr id="3" name="Vertical Text Placeholder 2"/>
          <p:cNvSpPr>
            <a:spLocks noGrp="1"/>
          </p:cNvSpPr>
          <p:nvPr>
            <p:ph type="body" orient="vert" idx="1"/>
          </p:nvPr>
        </p:nvSpPr>
        <p:spPr>
          <a:xfrm>
            <a:off x="1141412" y="609600"/>
            <a:ext cx="7543800" cy="5181600"/>
          </a:xfrm>
        </p:spPr>
        <p:txBody>
          <a:bodyPr vert="eaVert" anchor="t"/>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nchor="ct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3/4/2021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1751013" y="3308581"/>
            <a:ext cx="8686800" cy="1468800"/>
          </a:xfrm>
        </p:spPr>
        <p:txBody>
          <a:bodyPr anchor="b"/>
          <a:lstStyle>
            <a:lvl1pPr algn="r">
              <a:defRPr sz="4000" b="0" cap="all"/>
            </a:lvl1pPr>
          </a:lstStyle>
          <a:p>
            <a:r>
              <a:rPr lang="pt-BR"/>
              <a:t>Clique para editar o título mestre</a:t>
            </a:r>
            <a:endParaRPr lang="en-US" dirty="0"/>
          </a:p>
        </p:txBody>
      </p:sp>
      <p:sp>
        <p:nvSpPr>
          <p:cNvPr id="3" name="Text Placeholder 2"/>
          <p:cNvSpPr>
            <a:spLocks noGrp="1"/>
          </p:cNvSpPr>
          <p:nvPr>
            <p:ph type="body" idx="1"/>
          </p:nvPr>
        </p:nvSpPr>
        <p:spPr>
          <a:xfrm>
            <a:off x="1751011" y="4777381"/>
            <a:ext cx="8686801" cy="860400"/>
          </a:xfrm>
        </p:spPr>
        <p:txBody>
          <a:bodyPr anchor="t">
            <a:normAutofit/>
          </a:bodyPr>
          <a:lstStyle>
            <a:lvl1pPr marL="0" indent="0" algn="r">
              <a:buNone/>
              <a:defRPr sz="2000">
                <a:gradFill flip="none" rotWithShape="1">
                  <a:gsLst>
                    <a:gs pos="0">
                      <a:schemeClr val="tx1"/>
                    </a:gs>
                    <a:gs pos="100000">
                      <a:schemeClr val="tx1">
                        <a:lumMod val="75000"/>
                      </a:schemeClr>
                    </a:gs>
                  </a:gsLst>
                  <a:lin ang="5400000" scaled="0"/>
                  <a:tileRect/>
                </a:gra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pt-BR"/>
              <a:t>Clique para editar o texto mestre</a:t>
            </a:r>
          </a:p>
        </p:txBody>
      </p:sp>
      <p:sp>
        <p:nvSpPr>
          <p:cNvPr id="4" name="Date Placeholder 3"/>
          <p:cNvSpPr>
            <a:spLocks noGrp="1"/>
          </p:cNvSpPr>
          <p:nvPr>
            <p:ph type="dt" sz="half" idx="10"/>
          </p:nvPr>
        </p:nvSpPr>
        <p:spPr/>
        <p:txBody>
          <a:bodyPr/>
          <a:lstStyle/>
          <a:p>
            <a:fld id="{B61BEF0D-F0BB-DE4B-95CE-6DB70DBA9567}" type="datetimeFigureOut">
              <a:rPr lang="en-US" dirty="0"/>
              <a:pPr/>
              <a:t>3/4/2021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sz="half" idx="1"/>
          </p:nvPr>
        </p:nvSpPr>
        <p:spPr>
          <a:xfrm>
            <a:off x="1141412" y="2666999"/>
            <a:ext cx="4876800"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170612" y="2667000"/>
            <a:ext cx="4876800"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B61BEF0D-F0BB-DE4B-95CE-6DB70DBA9567}" type="datetimeFigureOut">
              <a:rPr lang="en-US" dirty="0"/>
              <a:pPr/>
              <a:t>3/4/2021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pt-BR"/>
              <a:t>Clique para editar o título mestre</a:t>
            </a:r>
            <a:endParaRPr lang="en-US" dirty="0"/>
          </a:p>
        </p:txBody>
      </p:sp>
      <p:sp>
        <p:nvSpPr>
          <p:cNvPr id="3" name="Text Placeholder 2"/>
          <p:cNvSpPr>
            <a:spLocks noGrp="1"/>
          </p:cNvSpPr>
          <p:nvPr>
            <p:ph type="body" idx="1"/>
          </p:nvPr>
        </p:nvSpPr>
        <p:spPr>
          <a:xfrm>
            <a:off x="1429280" y="2658533"/>
            <a:ext cx="4588931"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4" name="Content Placeholder 3"/>
          <p:cNvSpPr>
            <a:spLocks noGrp="1"/>
          </p:cNvSpPr>
          <p:nvPr>
            <p:ph sz="half" idx="2"/>
          </p:nvPr>
        </p:nvSpPr>
        <p:spPr>
          <a:xfrm>
            <a:off x="1141412" y="3243262"/>
            <a:ext cx="4876800"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443133" y="2667000"/>
            <a:ext cx="4604280" cy="576262"/>
          </a:xfrm>
        </p:spPr>
        <p:txBody>
          <a:bodyPr anchor="b">
            <a:noAutofit/>
          </a:bodyPr>
          <a:lstStyle>
            <a:lvl1pPr marL="0" indent="0">
              <a:buNone/>
              <a:defRPr sz="28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Clique para editar o texto mestre</a:t>
            </a:r>
          </a:p>
        </p:txBody>
      </p:sp>
      <p:sp>
        <p:nvSpPr>
          <p:cNvPr id="6" name="Content Placeholder 5"/>
          <p:cNvSpPr>
            <a:spLocks noGrp="1"/>
          </p:cNvSpPr>
          <p:nvPr>
            <p:ph sz="quarter" idx="4"/>
          </p:nvPr>
        </p:nvSpPr>
        <p:spPr>
          <a:xfrm>
            <a:off x="6170612" y="3243262"/>
            <a:ext cx="4876801" cy="2547937"/>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3/4/2021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3/4/2021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3/4/2021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3549121" cy="1371600"/>
          </a:xfrm>
        </p:spPr>
        <p:txBody>
          <a:bodyPr anchor="b">
            <a:normAutofit/>
          </a:bodyPr>
          <a:lstStyle>
            <a:lvl1pPr algn="l">
              <a:defRPr sz="2400" b="0"/>
            </a:lvl1pPr>
          </a:lstStyle>
          <a:p>
            <a:r>
              <a:rPr lang="pt-BR"/>
              <a:t>Clique para editar o título mestre</a:t>
            </a:r>
            <a:endParaRPr lang="en-US" dirty="0"/>
          </a:p>
        </p:txBody>
      </p:sp>
      <p:sp>
        <p:nvSpPr>
          <p:cNvPr id="3" name="Content Placeholder 2"/>
          <p:cNvSpPr>
            <a:spLocks noGrp="1"/>
          </p:cNvSpPr>
          <p:nvPr>
            <p:ph idx="1"/>
          </p:nvPr>
        </p:nvSpPr>
        <p:spPr>
          <a:xfrm>
            <a:off x="5103812" y="609601"/>
            <a:ext cx="5943601" cy="51816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1141411" y="2971800"/>
            <a:ext cx="3549121" cy="182880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Date Placeholder 4"/>
          <p:cNvSpPr>
            <a:spLocks noGrp="1"/>
          </p:cNvSpPr>
          <p:nvPr>
            <p:ph type="dt" sz="half" idx="10"/>
          </p:nvPr>
        </p:nvSpPr>
        <p:spPr/>
        <p:txBody>
          <a:bodyPr/>
          <a:lstStyle/>
          <a:p>
            <a:fld id="{B61BEF0D-F0BB-DE4B-95CE-6DB70DBA9567}" type="datetimeFigureOut">
              <a:rPr lang="en-US" dirty="0"/>
              <a:pPr/>
              <a:t>3/4/2021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‹nº›</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141411" y="1600200"/>
            <a:ext cx="5334001" cy="1371600"/>
          </a:xfrm>
        </p:spPr>
        <p:txBody>
          <a:bodyPr anchor="b">
            <a:normAutofit/>
          </a:bodyPr>
          <a:lstStyle>
            <a:lvl1pPr algn="l">
              <a:defRPr sz="2800" b="0"/>
            </a:lvl1pPr>
          </a:lstStyle>
          <a:p>
            <a:r>
              <a:rPr lang="pt-BR"/>
              <a:t>Clique para editar o título mestre</a:t>
            </a:r>
            <a:endParaRPr lang="en-US" dirty="0"/>
          </a:p>
        </p:txBody>
      </p:sp>
      <p:sp>
        <p:nvSpPr>
          <p:cNvPr id="14" name="Picture Placeholder 2"/>
          <p:cNvSpPr>
            <a:spLocks noGrp="1" noChangeAspect="1"/>
          </p:cNvSpPr>
          <p:nvPr>
            <p:ph type="pic" idx="1"/>
          </p:nvPr>
        </p:nvSpPr>
        <p:spPr>
          <a:xfrm>
            <a:off x="7433733" y="-18288"/>
            <a:ext cx="3276599" cy="6903720"/>
          </a:xfrm>
          <a:ln w="38100">
            <a:gradFill flip="none" rotWithShape="1">
              <a:gsLst>
                <a:gs pos="0">
                  <a:schemeClr val="bg2"/>
                </a:gs>
                <a:gs pos="100000">
                  <a:schemeClr val="bg2">
                    <a:lumMod val="75000"/>
                  </a:schemeClr>
                </a:gs>
              </a:gsLst>
              <a:lin ang="5400000" scaled="0"/>
              <a:tileRect/>
            </a:gradFill>
          </a:ln>
          <a:effectLst>
            <a:innerShdw blurRad="57150" dist="38100" dir="1080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pt-BR"/>
              <a:t>Clique no ícone para adicionar uma imagem</a:t>
            </a:r>
            <a:endParaRPr lang="en-US" dirty="0"/>
          </a:p>
        </p:txBody>
      </p:sp>
      <p:sp>
        <p:nvSpPr>
          <p:cNvPr id="4" name="Text Placeholder 3"/>
          <p:cNvSpPr>
            <a:spLocks noGrp="1"/>
          </p:cNvSpPr>
          <p:nvPr>
            <p:ph type="body" sz="half" idx="2"/>
          </p:nvPr>
        </p:nvSpPr>
        <p:spPr>
          <a:xfrm>
            <a:off x="1141411" y="2971800"/>
            <a:ext cx="5334001" cy="1828800"/>
          </a:xfrm>
        </p:spPr>
        <p:txBody>
          <a:bodyP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pt-BR"/>
              <a:t>Clique para editar o texto mestre</a:t>
            </a:r>
          </a:p>
        </p:txBody>
      </p:sp>
      <p:sp>
        <p:nvSpPr>
          <p:cNvPr id="5" name="Date Placeholder 4"/>
          <p:cNvSpPr>
            <a:spLocks noGrp="1"/>
          </p:cNvSpPr>
          <p:nvPr>
            <p:ph type="dt" sz="half" idx="10"/>
          </p:nvPr>
        </p:nvSpPr>
        <p:spPr>
          <a:xfrm>
            <a:off x="6399212" y="5883275"/>
            <a:ext cx="914400" cy="365125"/>
          </a:xfrm>
        </p:spPr>
        <p:txBody>
          <a:bodyPr/>
          <a:lstStyle/>
          <a:p>
            <a:fld id="{B61BEF0D-F0BB-DE4B-95CE-6DB70DBA9567}" type="datetimeFigureOut">
              <a:rPr lang="en-US" dirty="0"/>
              <a:pPr/>
              <a:t>3/4/2021</a:t>
            </a:fld>
            <a:endParaRPr lang="en-US" dirty="0"/>
          </a:p>
        </p:txBody>
      </p:sp>
      <p:sp>
        <p:nvSpPr>
          <p:cNvPr id="6" name="Footer Placeholder 5"/>
          <p:cNvSpPr>
            <a:spLocks noGrp="1"/>
          </p:cNvSpPr>
          <p:nvPr>
            <p:ph type="ftr" sz="quarter" idx="11"/>
          </p:nvPr>
        </p:nvSpPr>
        <p:spPr>
          <a:xfrm>
            <a:off x="1141412" y="5883275"/>
            <a:ext cx="5105400" cy="365125"/>
          </a:xfrm>
        </p:spPr>
        <p:txBody>
          <a:bodyPr/>
          <a:lstStyle/>
          <a:p>
            <a:endParaRPr lang="en-US" dirty="0"/>
          </a:p>
        </p:txBody>
      </p:sp>
      <p:sp>
        <p:nvSpPr>
          <p:cNvPr id="7" name="Slide Number Placeholder 6"/>
          <p:cNvSpPr>
            <a:spLocks noGrp="1"/>
          </p:cNvSpPr>
          <p:nvPr>
            <p:ph type="sldNum" sz="quarter" idx="12"/>
          </p:nvPr>
        </p:nvSpPr>
        <p:spPr>
          <a:xfrm>
            <a:off x="10742612" y="5883275"/>
            <a:ext cx="322567" cy="365125"/>
          </a:xfrm>
        </p:spPr>
        <p:txBody>
          <a:bodyPr/>
          <a:lstStyle/>
          <a:p>
            <a:fld id="{D57F1E4F-1CFF-5643-939E-217C01CDF565}" type="slidenum">
              <a:rPr lang="en-US" dirty="0"/>
              <a:pPr/>
              <a:t>‹nº›</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141413" y="609600"/>
            <a:ext cx="9905998" cy="1905000"/>
          </a:xfrm>
          <a:prstGeom prst="rect">
            <a:avLst/>
          </a:prstGeom>
        </p:spPr>
        <p:txBody>
          <a:bodyPr vert="horz" lIns="91440" tIns="45720" rIns="91440" bIns="45720" rtlCol="0" anchor="ctr">
            <a:normAutofit/>
          </a:bodyPr>
          <a:lstStyle/>
          <a:p>
            <a:r>
              <a:rPr lang="pt-BR"/>
              <a:t>Clique para editar o título mestre</a:t>
            </a:r>
            <a:endParaRPr lang="en-US" dirty="0"/>
          </a:p>
        </p:txBody>
      </p:sp>
      <p:sp>
        <p:nvSpPr>
          <p:cNvPr id="3" name="Text Placeholder 2"/>
          <p:cNvSpPr>
            <a:spLocks noGrp="1"/>
          </p:cNvSpPr>
          <p:nvPr>
            <p:ph type="body" idx="1"/>
          </p:nvPr>
        </p:nvSpPr>
        <p:spPr>
          <a:xfrm>
            <a:off x="1141413" y="2666999"/>
            <a:ext cx="9905998" cy="3124201"/>
          </a:xfrm>
          <a:prstGeom prst="rect">
            <a:avLst/>
          </a:prstGeom>
        </p:spPr>
        <p:txBody>
          <a:bodyPr vert="horz" lIns="91440" tIns="45720" rIns="91440" bIns="45720" rtlCol="0" anchor="ctr">
            <a:normAutofit/>
          </a:bodyPr>
          <a:lstStyle/>
          <a:p>
            <a:pPr lvl="0"/>
            <a:r>
              <a:rPr lang="pt-BR"/>
              <a:t>Clique para editar o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2"/>
          </p:nvPr>
        </p:nvSpPr>
        <p:spPr>
          <a:xfrm>
            <a:off x="8837612" y="5883275"/>
            <a:ext cx="1600200"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B61BEF0D-F0BB-DE4B-95CE-6DB70DBA9567}" type="datetimeFigureOut">
              <a:rPr lang="en-US" dirty="0"/>
              <a:pPr/>
              <a:t>3/4/2021</a:t>
            </a:fld>
            <a:endParaRPr lang="en-US" dirty="0"/>
          </a:p>
        </p:txBody>
      </p:sp>
      <p:sp>
        <p:nvSpPr>
          <p:cNvPr id="5" name="Footer Placeholder 4"/>
          <p:cNvSpPr>
            <a:spLocks noGrp="1"/>
          </p:cNvSpPr>
          <p:nvPr>
            <p:ph type="ftr" sz="quarter" idx="3"/>
          </p:nvPr>
        </p:nvSpPr>
        <p:spPr>
          <a:xfrm>
            <a:off x="1141412" y="5883275"/>
            <a:ext cx="7543800" cy="365125"/>
          </a:xfrm>
          <a:prstGeom prst="rect">
            <a:avLst/>
          </a:prstGeom>
        </p:spPr>
        <p:txBody>
          <a:bodyPr vert="horz" lIns="91440" tIns="45720" rIns="91440" bIns="45720" rtlCol="0" anchor="ctr"/>
          <a:lstStyle>
            <a:lvl1pPr algn="l">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endParaRPr lang="en-US" dirty="0"/>
          </a:p>
        </p:txBody>
      </p:sp>
      <p:sp>
        <p:nvSpPr>
          <p:cNvPr id="6" name="Slide Number Placeholder 5"/>
          <p:cNvSpPr>
            <a:spLocks noGrp="1"/>
          </p:cNvSpPr>
          <p:nvPr>
            <p:ph type="sldNum" sz="quarter" idx="4"/>
          </p:nvPr>
        </p:nvSpPr>
        <p:spPr>
          <a:xfrm>
            <a:off x="10514012" y="5883275"/>
            <a:ext cx="551167" cy="365125"/>
          </a:xfrm>
          <a:prstGeom prst="rect">
            <a:avLst/>
          </a:prstGeom>
        </p:spPr>
        <p:txBody>
          <a:bodyPr vert="horz" lIns="91440" tIns="45720" rIns="91440" bIns="45720" rtlCol="0" anchor="ctr"/>
          <a:lstStyle>
            <a:lvl1pPr algn="r">
              <a:defRPr sz="900" b="1" i="0">
                <a:solidFill>
                  <a:schemeClr val="tx1">
                    <a:lumMod val="75000"/>
                  </a:schemeClr>
                </a:solidFill>
                <a:effectLst>
                  <a:outerShdw blurRad="50800" dist="38100" dir="2700000" algn="tl" rotWithShape="0">
                    <a:srgbClr val="000000">
                      <a:alpha val="43000"/>
                    </a:srgbClr>
                  </a:outerShdw>
                </a:effectLst>
                <a:latin typeface="+mn-lt"/>
              </a:defRPr>
            </a:lvl1pPr>
          </a:lstStyle>
          <a:p>
            <a:fld id="{D57F1E4F-1CFF-5643-939E-217C01CDF565}" type="slidenum">
              <a:rPr lang="en-US" dirty="0"/>
              <a:pPr/>
              <a:t>‹nº›</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1" r:id="rId9"/>
    <p:sldLayoutId id="2147483657" r:id="rId10"/>
    <p:sldLayoutId id="2147483663" r:id="rId11"/>
    <p:sldLayoutId id="2147483664" r:id="rId12"/>
    <p:sldLayoutId id="2147483665" r:id="rId13"/>
    <p:sldLayoutId id="2147483666" r:id="rId14"/>
    <p:sldLayoutId id="2147483667" r:id="rId15"/>
    <p:sldLayoutId id="2147483658" r:id="rId16"/>
    <p:sldLayoutId id="2147483659" r:id="rId17"/>
  </p:sldLayoutIdLst>
  <p:txStyles>
    <p:titleStyle>
      <a:lvl1pPr algn="l" defTabSz="457200" rtl="0" eaLnBrk="1" latinLnBrk="0" hangingPunct="1">
        <a:spcBef>
          <a:spcPct val="0"/>
        </a:spcBef>
        <a:buNone/>
        <a:defRPr sz="3200" kern="1200" cap="all">
          <a:ln w="3175" cmpd="sng">
            <a:noFill/>
          </a:ln>
          <a:gradFill flip="none" rotWithShape="1">
            <a:gsLst>
              <a:gs pos="0">
                <a:schemeClr val="tx1"/>
              </a:gs>
              <a:gs pos="100000">
                <a:schemeClr val="tx1">
                  <a:lumMod val="65000"/>
                </a:schemeClr>
              </a:gs>
            </a:gsLst>
            <a:lin ang="5580000" scaled="0"/>
            <a:tileRect/>
          </a:gradFill>
          <a:effectLst>
            <a:glow rad="38100">
              <a:schemeClr val="bg1">
                <a:lumMod val="65000"/>
                <a:lumOff val="35000"/>
                <a:alpha val="40000"/>
              </a:schemeClr>
            </a:glow>
            <a:outerShdw blurRad="28575" dist="38100" dir="14040000" algn="tl" rotWithShape="0">
              <a:srgbClr val="000000">
                <a:alpha val="25000"/>
              </a:srgbClr>
            </a:outerShdw>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100000"/>
        <a:buFont typeface="Arial"/>
        <a:buChar char="•"/>
        <a:defRPr sz="20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100000"/>
        <a:buFont typeface="Arial"/>
        <a:buChar char="•"/>
        <a:defRPr sz="18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100000"/>
        <a:buFont typeface="Arial"/>
        <a:buChar char="•"/>
        <a:defRPr sz="16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100000"/>
        <a:buFont typeface="Arial"/>
        <a:buChar char="•"/>
        <a:defRPr sz="14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100000"/>
        <a:buFont typeface="Arial"/>
        <a:buChar char="•"/>
        <a:defRPr sz="1200" kern="1200" cap="small">
          <a:gradFill flip="none" rotWithShape="1">
            <a:gsLst>
              <a:gs pos="0">
                <a:schemeClr val="tx1"/>
              </a:gs>
              <a:gs pos="100000">
                <a:schemeClr val="tx1">
                  <a:lumMod val="75000"/>
                </a:schemeClr>
              </a:gs>
            </a:gsLst>
            <a:lin ang="5580000" scaled="0"/>
            <a:tileRect/>
          </a:gradFill>
          <a:effectLst>
            <a:glow rad="38100">
              <a:schemeClr val="bg1">
                <a:lumMod val="50000"/>
                <a:lumOff val="50000"/>
                <a:alpha val="20000"/>
              </a:schemeClr>
            </a:glow>
            <a:outerShdw blurRad="44450" dist="12700" dir="13860000" algn="tl" rotWithShape="0">
              <a:srgbClr val="000000">
                <a:alpha val="20000"/>
              </a:srgbClr>
            </a:outerShdw>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image" Target="../media/image2.pn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30.png"/></Relationships>
</file>

<file path=ppt/slides/_rels/slide11.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customXml" Target="../ink/ink1.xml"/><Relationship Id="rId2" Type="http://schemas.openxmlformats.org/officeDocument/2006/relationships/image" Target="../media/image30.png"/><Relationship Id="rId1" Type="http://schemas.openxmlformats.org/officeDocument/2006/relationships/slideLayout" Target="../slideLayouts/slideLayout7.xml"/><Relationship Id="rId4" Type="http://schemas.openxmlformats.org/officeDocument/2006/relationships/image" Target="../media/image9.emf"/></Relationships>
</file>

<file path=ppt/slides/_rels/slide13.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image" Target="../media/image33.jpeg"/><Relationship Id="rId1" Type="http://schemas.openxmlformats.org/officeDocument/2006/relationships/slideLayout" Target="../slideLayouts/slideLayout7.xml"/><Relationship Id="rId5" Type="http://schemas.openxmlformats.org/officeDocument/2006/relationships/image" Target="../media/image36.jpeg"/><Relationship Id="rId4" Type="http://schemas.openxmlformats.org/officeDocument/2006/relationships/image" Target="../media/image35.jpeg"/></Relationships>
</file>

<file path=ppt/slides/_rels/slide14.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jpeg"/><Relationship Id="rId4" Type="http://schemas.openxmlformats.org/officeDocument/2006/relationships/image" Target="../media/image39.jpeg"/></Relationships>
</file>

<file path=ppt/slides/_rels/slide15.xml.rels><?xml version="1.0" encoding="UTF-8" standalone="yes"?>
<Relationships xmlns="http://schemas.openxmlformats.org/package/2006/relationships"><Relationship Id="rId2" Type="http://schemas.openxmlformats.org/officeDocument/2006/relationships/image" Target="../media/image41.gif"/><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png"/><Relationship Id="rId3" Type="http://schemas.openxmlformats.org/officeDocument/2006/relationships/image" Target="../media/image43.jpeg"/><Relationship Id="rId7" Type="http://schemas.openxmlformats.org/officeDocument/2006/relationships/image" Target="../media/image47.jpeg"/><Relationship Id="rId12" Type="http://schemas.openxmlformats.org/officeDocument/2006/relationships/image" Target="../media/image52.jpeg"/><Relationship Id="rId2" Type="http://schemas.openxmlformats.org/officeDocument/2006/relationships/image" Target="../media/image30.png"/><Relationship Id="rId1" Type="http://schemas.openxmlformats.org/officeDocument/2006/relationships/slideLayout" Target="../slideLayouts/slideLayout7.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pn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7.xml"/><Relationship Id="rId4" Type="http://schemas.openxmlformats.org/officeDocument/2006/relationships/image" Target="../media/image56.jpe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57.jpeg"/><Relationship Id="rId1" Type="http://schemas.openxmlformats.org/officeDocument/2006/relationships/slideLayout" Target="../slideLayouts/slideLayout7.xml"/><Relationship Id="rId5" Type="http://schemas.openxmlformats.org/officeDocument/2006/relationships/image" Target="../media/image60.jpeg"/><Relationship Id="rId4" Type="http://schemas.openxmlformats.org/officeDocument/2006/relationships/image" Target="../media/image59.jpeg"/></Relationships>
</file>

<file path=ppt/slides/_rels/slide21.xml.rels><?xml version="1.0" encoding="UTF-8" standalone="yes"?>
<Relationships xmlns="http://schemas.openxmlformats.org/package/2006/relationships"><Relationship Id="rId8" Type="http://schemas.openxmlformats.org/officeDocument/2006/relationships/image" Target="../media/image67.jpeg"/><Relationship Id="rId3" Type="http://schemas.openxmlformats.org/officeDocument/2006/relationships/image" Target="../media/image62.jpeg"/><Relationship Id="rId7" Type="http://schemas.openxmlformats.org/officeDocument/2006/relationships/image" Target="../media/image66.jpeg"/><Relationship Id="rId2" Type="http://schemas.openxmlformats.org/officeDocument/2006/relationships/image" Target="../media/image61.jpeg"/><Relationship Id="rId1" Type="http://schemas.openxmlformats.org/officeDocument/2006/relationships/slideLayout" Target="../slideLayouts/slideLayout7.xml"/><Relationship Id="rId6" Type="http://schemas.openxmlformats.org/officeDocument/2006/relationships/image" Target="../media/image65.jpeg"/><Relationship Id="rId11" Type="http://schemas.openxmlformats.org/officeDocument/2006/relationships/image" Target="../media/image70.jpeg"/><Relationship Id="rId5" Type="http://schemas.openxmlformats.org/officeDocument/2006/relationships/image" Target="../media/image64.jpeg"/><Relationship Id="rId10" Type="http://schemas.openxmlformats.org/officeDocument/2006/relationships/image" Target="../media/image69.jpeg"/><Relationship Id="rId4" Type="http://schemas.openxmlformats.org/officeDocument/2006/relationships/image" Target="../media/image63.jpeg"/><Relationship Id="rId9" Type="http://schemas.openxmlformats.org/officeDocument/2006/relationships/image" Target="../media/image68.jpeg"/></Relationships>
</file>

<file path=ppt/slides/_rels/slide22.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eg"/><Relationship Id="rId1" Type="http://schemas.openxmlformats.org/officeDocument/2006/relationships/slideLayout" Target="../slideLayouts/slideLayout7.xml"/><Relationship Id="rId6" Type="http://schemas.openxmlformats.org/officeDocument/2006/relationships/image" Target="../media/image75.jpeg"/><Relationship Id="rId5" Type="http://schemas.openxmlformats.org/officeDocument/2006/relationships/image" Target="../media/image74.jpeg"/><Relationship Id="rId4" Type="http://schemas.openxmlformats.org/officeDocument/2006/relationships/image" Target="../media/image73.jpeg"/></Relationships>
</file>

<file path=ppt/slides/_rels/slide23.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image" Target="../media/image77.jpeg"/><Relationship Id="rId1" Type="http://schemas.openxmlformats.org/officeDocument/2006/relationships/slideLayout" Target="../slideLayouts/slideLayout7.xml"/><Relationship Id="rId5" Type="http://schemas.openxmlformats.org/officeDocument/2006/relationships/image" Target="../media/image80.jpeg"/><Relationship Id="rId4" Type="http://schemas.openxmlformats.org/officeDocument/2006/relationships/image" Target="../media/image79.jpeg"/></Relationships>
</file>

<file path=ppt/slides/_rels/slide26.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27.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85.jpeg"/><Relationship Id="rId1" Type="http://schemas.openxmlformats.org/officeDocument/2006/relationships/slideLayout" Target="../slideLayouts/slideLayout7.xml"/><Relationship Id="rId5" Type="http://schemas.openxmlformats.org/officeDocument/2006/relationships/image" Target="../media/image88.jpeg"/><Relationship Id="rId4" Type="http://schemas.openxmlformats.org/officeDocument/2006/relationships/image" Target="../media/image87.jpeg"/></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jpeg"/><Relationship Id="rId1" Type="http://schemas.openxmlformats.org/officeDocument/2006/relationships/slideLayout" Target="../slideLayouts/slideLayout7.xml"/><Relationship Id="rId4" Type="http://schemas.microsoft.com/office/2007/relationships/hdphoto" Target="../media/hdphoto1.wdp"/></Relationships>
</file>

<file path=ppt/slides/_rels/slide30.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jpeg"/><Relationship Id="rId1" Type="http://schemas.openxmlformats.org/officeDocument/2006/relationships/slideLayout" Target="../slideLayouts/slideLayout7.xml"/><Relationship Id="rId4" Type="http://schemas.openxmlformats.org/officeDocument/2006/relationships/image" Target="../media/image91.jpeg"/></Relationships>
</file>

<file path=ppt/slides/_rels/slide31.xml.rels><?xml version="1.0" encoding="UTF-8" standalone="yes"?>
<Relationships xmlns="http://schemas.openxmlformats.org/package/2006/relationships"><Relationship Id="rId3" Type="http://schemas.openxmlformats.org/officeDocument/2006/relationships/image" Target="../media/image93.jpeg"/><Relationship Id="rId2" Type="http://schemas.openxmlformats.org/officeDocument/2006/relationships/image" Target="../media/image92.jpeg"/><Relationship Id="rId1" Type="http://schemas.openxmlformats.org/officeDocument/2006/relationships/slideLayout" Target="../slideLayouts/slideLayout7.xml"/><Relationship Id="rId5" Type="http://schemas.openxmlformats.org/officeDocument/2006/relationships/image" Target="../media/image95.jpeg"/><Relationship Id="rId4" Type="http://schemas.openxmlformats.org/officeDocument/2006/relationships/image" Target="../media/image94.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7.xml"/><Relationship Id="rId5" Type="http://schemas.openxmlformats.org/officeDocument/2006/relationships/image" Target="../media/image100.jpeg"/><Relationship Id="rId4" Type="http://schemas.openxmlformats.org/officeDocument/2006/relationships/image" Target="../media/image99.jpeg"/></Relationships>
</file>

<file path=ppt/slides/_rels/slide38.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7.xml"/><Relationship Id="rId5" Type="http://schemas.openxmlformats.org/officeDocument/2006/relationships/image" Target="../media/image104.jpeg"/><Relationship Id="rId4" Type="http://schemas.openxmlformats.org/officeDocument/2006/relationships/image" Target="../media/image103.jpeg"/></Relationships>
</file>

<file path=ppt/slides/_rels/slide39.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 Id="rId4" Type="http://schemas.openxmlformats.org/officeDocument/2006/relationships/image" Target="../media/image11.jpeg"/></Relationships>
</file>

<file path=ppt/slides/_rels/slide40.xml.rels><?xml version="1.0" encoding="UTF-8" standalone="yes"?>
<Relationships xmlns="http://schemas.openxmlformats.org/package/2006/relationships"><Relationship Id="rId3" Type="http://schemas.openxmlformats.org/officeDocument/2006/relationships/image" Target="../media/image106.jpeg"/><Relationship Id="rId2" Type="http://schemas.openxmlformats.org/officeDocument/2006/relationships/image" Target="../media/image105.jpeg"/><Relationship Id="rId1" Type="http://schemas.openxmlformats.org/officeDocument/2006/relationships/slideLayout" Target="../slideLayouts/slideLayout7.xml"/><Relationship Id="rId5" Type="http://schemas.openxmlformats.org/officeDocument/2006/relationships/image" Target="../media/image108.jpeg"/><Relationship Id="rId4" Type="http://schemas.openxmlformats.org/officeDocument/2006/relationships/image" Target="../media/image107.jpeg"/></Relationships>
</file>

<file path=ppt/slides/_rels/slide41.xml.rels><?xml version="1.0" encoding="UTF-8" standalone="yes"?>
<Relationships xmlns="http://schemas.openxmlformats.org/package/2006/relationships"><Relationship Id="rId3" Type="http://schemas.openxmlformats.org/officeDocument/2006/relationships/image" Target="../media/image110.jpeg"/><Relationship Id="rId2" Type="http://schemas.openxmlformats.org/officeDocument/2006/relationships/image" Target="../media/image109.jpeg"/><Relationship Id="rId1" Type="http://schemas.openxmlformats.org/officeDocument/2006/relationships/slideLayout" Target="../slideLayouts/slideLayout7.xml"/><Relationship Id="rId5" Type="http://schemas.openxmlformats.org/officeDocument/2006/relationships/image" Target="../media/image112.jpeg"/><Relationship Id="rId4" Type="http://schemas.openxmlformats.org/officeDocument/2006/relationships/image" Target="../media/image111.jpeg"/></Relationships>
</file>

<file path=ppt/slides/_rels/slide42.xml.rels><?xml version="1.0" encoding="UTF-8" standalone="yes"?>
<Relationships xmlns="http://schemas.openxmlformats.org/package/2006/relationships"><Relationship Id="rId3" Type="http://schemas.openxmlformats.org/officeDocument/2006/relationships/image" Target="../media/image114.jpeg"/><Relationship Id="rId2" Type="http://schemas.openxmlformats.org/officeDocument/2006/relationships/image" Target="../media/image113.jpeg"/><Relationship Id="rId1" Type="http://schemas.openxmlformats.org/officeDocument/2006/relationships/slideLayout" Target="../slideLayouts/slideLayout7.xml"/><Relationship Id="rId5" Type="http://schemas.openxmlformats.org/officeDocument/2006/relationships/image" Target="../media/image116.jpeg"/><Relationship Id="rId4" Type="http://schemas.openxmlformats.org/officeDocument/2006/relationships/image" Target="../media/image115.jpeg"/></Relationships>
</file>

<file path=ppt/slides/_rels/slide43.xml.rels><?xml version="1.0" encoding="UTF-8" standalone="yes"?>
<Relationships xmlns="http://schemas.openxmlformats.org/package/2006/relationships"><Relationship Id="rId8" Type="http://schemas.openxmlformats.org/officeDocument/2006/relationships/image" Target="../media/image123.png"/><Relationship Id="rId13" Type="http://schemas.openxmlformats.org/officeDocument/2006/relationships/image" Target="../media/image128.png"/><Relationship Id="rId3" Type="http://schemas.openxmlformats.org/officeDocument/2006/relationships/image" Target="../media/image118.png"/><Relationship Id="rId7" Type="http://schemas.openxmlformats.org/officeDocument/2006/relationships/image" Target="../media/image122.png"/><Relationship Id="rId12" Type="http://schemas.openxmlformats.org/officeDocument/2006/relationships/image" Target="../media/image127.png"/><Relationship Id="rId17" Type="http://schemas.openxmlformats.org/officeDocument/2006/relationships/image" Target="../media/image132.png"/><Relationship Id="rId2" Type="http://schemas.openxmlformats.org/officeDocument/2006/relationships/image" Target="../media/image117.jpeg"/><Relationship Id="rId16" Type="http://schemas.openxmlformats.org/officeDocument/2006/relationships/image" Target="../media/image131.png"/><Relationship Id="rId1" Type="http://schemas.openxmlformats.org/officeDocument/2006/relationships/slideLayout" Target="../slideLayouts/slideLayout7.xml"/><Relationship Id="rId6" Type="http://schemas.openxmlformats.org/officeDocument/2006/relationships/image" Target="../media/image121.png"/><Relationship Id="rId11" Type="http://schemas.openxmlformats.org/officeDocument/2006/relationships/image" Target="../media/image126.png"/><Relationship Id="rId5" Type="http://schemas.openxmlformats.org/officeDocument/2006/relationships/image" Target="../media/image120.png"/><Relationship Id="rId15" Type="http://schemas.openxmlformats.org/officeDocument/2006/relationships/image" Target="../media/image130.png"/><Relationship Id="rId10" Type="http://schemas.openxmlformats.org/officeDocument/2006/relationships/image" Target="../media/image125.png"/><Relationship Id="rId4" Type="http://schemas.openxmlformats.org/officeDocument/2006/relationships/image" Target="../media/image119.png"/><Relationship Id="rId9" Type="http://schemas.openxmlformats.org/officeDocument/2006/relationships/image" Target="../media/image124.png"/><Relationship Id="rId14" Type="http://schemas.openxmlformats.org/officeDocument/2006/relationships/image" Target="../media/image129.png"/></Relationships>
</file>

<file path=ppt/slides/_rels/slide4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7.xml"/><Relationship Id="rId4" Type="http://schemas.openxmlformats.org/officeDocument/2006/relationships/image" Target="../media/image135.png"/></Relationships>
</file>

<file path=ppt/slides/_rels/slide45.xml.rels><?xml version="1.0" encoding="UTF-8" standalone="yes"?>
<Relationships xmlns="http://schemas.openxmlformats.org/package/2006/relationships"><Relationship Id="rId2" Type="http://schemas.openxmlformats.org/officeDocument/2006/relationships/image" Target="../media/image136.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7.xml"/><Relationship Id="rId6" Type="http://schemas.openxmlformats.org/officeDocument/2006/relationships/image" Target="../media/image16.jpeg"/><Relationship Id="rId5" Type="http://schemas.openxmlformats.org/officeDocument/2006/relationships/image" Target="../media/image15.jpeg"/><Relationship Id="rId4" Type="http://schemas.openxmlformats.org/officeDocument/2006/relationships/image" Target="../media/image14.jpeg"/></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7.xml"/><Relationship Id="rId4" Type="http://schemas.openxmlformats.org/officeDocument/2006/relationships/image" Target="../media/image19.jpeg"/></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4" Type="http://schemas.openxmlformats.org/officeDocument/2006/relationships/image" Target="../media/image22.jpeg"/></Relationships>
</file>

<file path=ppt/slides/_rels/slide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Layout" Target="../slideLayouts/slideLayout7.xml"/><Relationship Id="rId6" Type="http://schemas.openxmlformats.org/officeDocument/2006/relationships/image" Target="../media/image26.jpeg"/><Relationship Id="rId5" Type="http://schemas.microsoft.com/office/2007/relationships/hdphoto" Target="../media/hdphoto2.wdp"/><Relationship Id="rId4" Type="http://schemas.openxmlformats.org/officeDocument/2006/relationships/image" Target="../media/image25.png"/></Relationships>
</file>

<file path=ppt/slides/_rels/slide9.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Silhueta de holmes de Sherlock - Baixar PNG/SVG Transparent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92527" y="578999"/>
            <a:ext cx="5352130" cy="5352131"/>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B7DD9D68-B7FD-4AF4-B4BB-77243F456A50}"/>
              </a:ext>
            </a:extLst>
          </p:cNvPr>
          <p:cNvSpPr/>
          <p:nvPr/>
        </p:nvSpPr>
        <p:spPr>
          <a:xfrm>
            <a:off x="279027" y="687867"/>
            <a:ext cx="7094895" cy="1938992"/>
          </a:xfrm>
          <a:prstGeom prst="rect">
            <a:avLst/>
          </a:prstGeom>
          <a:noFill/>
        </p:spPr>
        <p:txBody>
          <a:bodyPr wrap="square" lIns="91440" tIns="45720" rIns="91440" bIns="45720">
            <a:spAutoFit/>
          </a:bodyPr>
          <a:lstStyle/>
          <a:p>
            <a:pPr algn="ctr"/>
            <a:r>
              <a:rPr lang="pt-BR" sz="6000" b="1" dirty="0">
                <a:ln w="0"/>
                <a:effectLst>
                  <a:outerShdw blurRad="38100" dist="19050" dir="2700000" algn="tl" rotWithShape="0">
                    <a:schemeClr val="dk1">
                      <a:alpha val="40000"/>
                    </a:schemeClr>
                  </a:outerShdw>
                </a:effectLst>
                <a:latin typeface="Stencil" panose="040409050D0802020404" pitchFamily="82" charset="0"/>
              </a:rPr>
              <a:t>Investigadores literários</a:t>
            </a:r>
            <a:endParaRPr lang="pt-BR" sz="6000" b="1" cap="none" spc="0" dirty="0">
              <a:ln w="0"/>
              <a:solidFill>
                <a:schemeClr val="tx1"/>
              </a:solidFill>
              <a:effectLst>
                <a:outerShdw blurRad="38100" dist="19050" dir="2700000" algn="tl" rotWithShape="0">
                  <a:schemeClr val="dk1">
                    <a:alpha val="40000"/>
                  </a:schemeClr>
                </a:outerShdw>
              </a:effectLst>
              <a:latin typeface="Stencil" panose="040409050D0802020404" pitchFamily="82" charset="0"/>
            </a:endParaRPr>
          </a:p>
        </p:txBody>
      </p:sp>
      <p:pic>
        <p:nvPicPr>
          <p:cNvPr id="6" name="Picture 20" descr="Home-C/-admn - Profisind">
            <a:extLst>
              <a:ext uri="{FF2B5EF4-FFF2-40B4-BE49-F238E27FC236}">
                <a16:creationId xmlns:a16="http://schemas.microsoft.com/office/drawing/2014/main" id="{204AAD80-AA1C-4A42-B738-80E282E3B452}"/>
              </a:ext>
            </a:extLst>
          </p:cNvPr>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rot="7516746">
            <a:off x="-78640" y="2688539"/>
            <a:ext cx="2943710" cy="160678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8" descr="Dark Sherlock – A journey into the underworld of Victorian London">
            <a:extLst>
              <a:ext uri="{FF2B5EF4-FFF2-40B4-BE49-F238E27FC236}">
                <a16:creationId xmlns:a16="http://schemas.microsoft.com/office/drawing/2014/main" id="{4E61B27B-F860-4FDA-9BAD-4EC69E556CD5}"/>
              </a:ext>
            </a:extLst>
          </p:cNvPr>
          <p:cNvPicPr>
            <a:picLocks noChangeAspect="1" noChangeArrowheads="1"/>
          </p:cNvPicPr>
          <p:nvPr/>
        </p:nvPicPr>
        <p:blipFill>
          <a:blip r:embed="rId4">
            <a:lum bright="70000" contrast="-70000"/>
            <a:extLst>
              <a:ext uri="{28A0092B-C50C-407E-A947-70E740481C1C}">
                <a14:useLocalDpi xmlns:a14="http://schemas.microsoft.com/office/drawing/2010/main" val="0"/>
              </a:ext>
            </a:extLst>
          </a:blip>
          <a:srcRect/>
          <a:stretch>
            <a:fillRect/>
          </a:stretch>
        </p:blipFill>
        <p:spPr bwMode="auto">
          <a:xfrm>
            <a:off x="2703220" y="2948681"/>
            <a:ext cx="4537152" cy="2066078"/>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64E7DF60-1F63-4045-A92D-4CA48D462011}"/>
              </a:ext>
            </a:extLst>
          </p:cNvPr>
          <p:cNvSpPr/>
          <p:nvPr/>
        </p:nvSpPr>
        <p:spPr>
          <a:xfrm>
            <a:off x="10447034" y="0"/>
            <a:ext cx="1744966" cy="461665"/>
          </a:xfrm>
          <a:prstGeom prst="rect">
            <a:avLst/>
          </a:prstGeom>
          <a:noFill/>
        </p:spPr>
        <p:txBody>
          <a:bodyPr wrap="none" lIns="91440" tIns="45720" rIns="91440" bIns="45720">
            <a:spAutoFit/>
          </a:bodyPr>
          <a:lstStyle/>
          <a:p>
            <a:pPr algn="r"/>
            <a:r>
              <a:rPr lang="pt-BR" sz="1300" b="1"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Investigadores literários</a:t>
            </a:r>
          </a:p>
          <a:p>
            <a:pPr algn="r"/>
            <a:r>
              <a:rPr lang="pt-BR" sz="1100" b="0" cap="none" spc="0" dirty="0">
                <a:ln w="0"/>
                <a:solidFill>
                  <a:schemeClr val="tx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Professora Melina de Paulo</a:t>
            </a:r>
          </a:p>
        </p:txBody>
      </p:sp>
      <p:sp>
        <p:nvSpPr>
          <p:cNvPr id="11" name="CaixaDeTexto 10">
            <a:extLst>
              <a:ext uri="{FF2B5EF4-FFF2-40B4-BE49-F238E27FC236}">
                <a16:creationId xmlns:a16="http://schemas.microsoft.com/office/drawing/2014/main" id="{DBC3A0CD-7B3D-4829-87CB-DC480B2CD548}"/>
              </a:ext>
            </a:extLst>
          </p:cNvPr>
          <p:cNvSpPr txBox="1"/>
          <p:nvPr/>
        </p:nvSpPr>
        <p:spPr>
          <a:xfrm>
            <a:off x="7373922" y="5943465"/>
            <a:ext cx="4135774" cy="492443"/>
          </a:xfrm>
          <a:prstGeom prst="rect">
            <a:avLst/>
          </a:prstGeom>
          <a:noFill/>
        </p:spPr>
        <p:txBody>
          <a:bodyPr wrap="square">
            <a:spAutoFit/>
          </a:bodyPr>
          <a:lstStyle/>
          <a:p>
            <a:pPr algn="r"/>
            <a:r>
              <a:rPr lang="pt-BR" sz="1400" b="1" i="0"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É um erro terrível teorizar antes de termos informação.</a:t>
            </a:r>
          </a:p>
          <a:p>
            <a:pPr algn="r"/>
            <a:r>
              <a:rPr lang="pt-BR" sz="1200" b="1" i="1" dirty="0">
                <a:ln w="0"/>
                <a:effectLst>
                  <a:outerShdw blurRad="38100" dist="19050" dir="2700000" algn="tl" rotWithShape="0">
                    <a:schemeClr val="dk1">
                      <a:alpha val="40000"/>
                    </a:schemeClr>
                  </a:outerShdw>
                </a:effectLst>
                <a:latin typeface="Avocado Creamy" panose="02000500000000000000" pitchFamily="2" charset="0"/>
              </a:rPr>
              <a:t>Arthur Conan Doyle</a:t>
            </a:r>
          </a:p>
        </p:txBody>
      </p:sp>
    </p:spTree>
    <p:extLst>
      <p:ext uri="{BB962C8B-B14F-4D97-AF65-F5344CB8AC3E}">
        <p14:creationId xmlns:p14="http://schemas.microsoft.com/office/powerpoint/2010/main" val="163198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m 3">
            <a:extLst>
              <a:ext uri="{FF2B5EF4-FFF2-40B4-BE49-F238E27FC236}">
                <a16:creationId xmlns:a16="http://schemas.microsoft.com/office/drawing/2014/main" id="{1B777CEF-5259-4E96-83D5-E60116C4B5CE}"/>
              </a:ext>
            </a:extLst>
          </p:cNvPr>
          <p:cNvPicPr>
            <a:picLocks noChangeAspect="1"/>
          </p:cNvPicPr>
          <p:nvPr/>
        </p:nvPicPr>
        <p:blipFill>
          <a:blip r:embed="rId2"/>
          <a:stretch>
            <a:fillRect/>
          </a:stretch>
        </p:blipFill>
        <p:spPr>
          <a:xfrm>
            <a:off x="6469188" y="492443"/>
            <a:ext cx="4795095" cy="6007042"/>
          </a:xfrm>
          <a:prstGeom prst="rect">
            <a:avLst/>
          </a:prstGeom>
        </p:spPr>
      </p:pic>
      <p:sp>
        <p:nvSpPr>
          <p:cNvPr id="15" name="Retângulo 14">
            <a:extLst>
              <a:ext uri="{FF2B5EF4-FFF2-40B4-BE49-F238E27FC236}">
                <a16:creationId xmlns:a16="http://schemas.microsoft.com/office/drawing/2014/main" id="{A974CE33-F4BC-4FC9-ABC0-AAA13610BBCB}"/>
              </a:ext>
            </a:extLst>
          </p:cNvPr>
          <p:cNvSpPr/>
          <p:nvPr/>
        </p:nvSpPr>
        <p:spPr>
          <a:xfrm>
            <a:off x="6099463" y="195454"/>
            <a:ext cx="5654180" cy="369333"/>
          </a:xfrm>
          <a:prstGeom prst="rect">
            <a:avLst/>
          </a:prstGeom>
          <a:solidFill>
            <a:srgbClr val="2D3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2D3135"/>
              </a:solidFill>
            </a:endParaRPr>
          </a:p>
        </p:txBody>
      </p:sp>
      <p:pic>
        <p:nvPicPr>
          <p:cNvPr id="3" name="Imagem 2">
            <a:extLst>
              <a:ext uri="{FF2B5EF4-FFF2-40B4-BE49-F238E27FC236}">
                <a16:creationId xmlns:a16="http://schemas.microsoft.com/office/drawing/2014/main" id="{0A06BFDE-89BA-4968-8160-A92F7639F3A4}"/>
              </a:ext>
            </a:extLst>
          </p:cNvPr>
          <p:cNvPicPr>
            <a:picLocks noChangeAspect="1"/>
          </p:cNvPicPr>
          <p:nvPr/>
        </p:nvPicPr>
        <p:blipFill>
          <a:blip r:embed="rId3"/>
          <a:stretch>
            <a:fillRect/>
          </a:stretch>
        </p:blipFill>
        <p:spPr>
          <a:xfrm>
            <a:off x="927717" y="2639854"/>
            <a:ext cx="5153025" cy="3971925"/>
          </a:xfrm>
          <a:prstGeom prst="rect">
            <a:avLst/>
          </a:prstGeom>
        </p:spPr>
      </p:pic>
      <p:sp>
        <p:nvSpPr>
          <p:cNvPr id="6" name="Retângulo 5">
            <a:extLst>
              <a:ext uri="{FF2B5EF4-FFF2-40B4-BE49-F238E27FC236}">
                <a16:creationId xmlns:a16="http://schemas.microsoft.com/office/drawing/2014/main" id="{8ECEDA20-5CBD-484F-9CA3-1EBB22E9014B}"/>
              </a:ext>
            </a:extLst>
          </p:cNvPr>
          <p:cNvSpPr/>
          <p:nvPr/>
        </p:nvSpPr>
        <p:spPr>
          <a:xfrm>
            <a:off x="698412" y="895314"/>
            <a:ext cx="2332141" cy="707886"/>
          </a:xfrm>
          <a:prstGeom prst="rect">
            <a:avLst/>
          </a:prstGeom>
          <a:noFill/>
        </p:spPr>
        <p:txBody>
          <a:bodyPr wrap="square" lIns="91440" tIns="45720" rIns="91440" bIns="45720">
            <a:spAutoFit/>
          </a:bodyPr>
          <a:lstStyle/>
          <a:p>
            <a:pPr algn="ctr"/>
            <a:r>
              <a:rPr lang="pt-BR" sz="4000" b="1" dirty="0">
                <a:ln w="0"/>
                <a:effectLst>
                  <a:outerShdw blurRad="38100" dist="19050" dir="2700000" algn="tl" rotWithShape="0">
                    <a:schemeClr val="dk1">
                      <a:alpha val="40000"/>
                    </a:schemeClr>
                  </a:outerShdw>
                </a:effectLst>
                <a:latin typeface="Stencil" panose="040409050D0802020404" pitchFamily="82" charset="0"/>
              </a:rPr>
              <a:t>A LENDA</a:t>
            </a:r>
            <a:endParaRPr lang="pt-BR" sz="4000" b="1" cap="none" spc="0" dirty="0">
              <a:ln w="0"/>
              <a:solidFill>
                <a:schemeClr val="tx1"/>
              </a:solidFill>
              <a:effectLst>
                <a:outerShdw blurRad="38100" dist="19050" dir="2700000" algn="tl" rotWithShape="0">
                  <a:schemeClr val="dk1">
                    <a:alpha val="40000"/>
                  </a:schemeClr>
                </a:outerShdw>
              </a:effectLst>
              <a:latin typeface="Stencil" panose="040409050D0802020404" pitchFamily="82" charset="0"/>
            </a:endParaRPr>
          </a:p>
        </p:txBody>
      </p:sp>
      <p:pic>
        <p:nvPicPr>
          <p:cNvPr id="8" name="Picture 2" descr="Resultado de imagem para sherlock holmes png">
            <a:extLst>
              <a:ext uri="{FF2B5EF4-FFF2-40B4-BE49-F238E27FC236}">
                <a16:creationId xmlns:a16="http://schemas.microsoft.com/office/drawing/2014/main" id="{22FC2AC4-6F16-4D25-8D42-B1F345C8BAE1}"/>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45901" y="216066"/>
            <a:ext cx="2750099" cy="2251049"/>
          </a:xfrm>
          <a:prstGeom prst="rect">
            <a:avLst/>
          </a:prstGeom>
          <a:noFill/>
        </p:spPr>
      </p:pic>
      <p:sp>
        <p:nvSpPr>
          <p:cNvPr id="9" name="Retângulo 8">
            <a:extLst>
              <a:ext uri="{FF2B5EF4-FFF2-40B4-BE49-F238E27FC236}">
                <a16:creationId xmlns:a16="http://schemas.microsoft.com/office/drawing/2014/main" id="{7507DBCC-FFD9-4017-B7FF-82336246AD6B}"/>
              </a:ext>
            </a:extLst>
          </p:cNvPr>
          <p:cNvSpPr/>
          <p:nvPr/>
        </p:nvSpPr>
        <p:spPr>
          <a:xfrm>
            <a:off x="619295" y="2282448"/>
            <a:ext cx="5654180" cy="369333"/>
          </a:xfrm>
          <a:prstGeom prst="rect">
            <a:avLst/>
          </a:prstGeom>
          <a:solidFill>
            <a:srgbClr val="2D3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2D3135"/>
              </a:solidFill>
            </a:endParaRPr>
          </a:p>
        </p:txBody>
      </p:sp>
      <p:sp>
        <p:nvSpPr>
          <p:cNvPr id="11" name="Retângulo 10">
            <a:extLst>
              <a:ext uri="{FF2B5EF4-FFF2-40B4-BE49-F238E27FC236}">
                <a16:creationId xmlns:a16="http://schemas.microsoft.com/office/drawing/2014/main" id="{B859F38E-20F9-4897-B138-D18B71D28392}"/>
              </a:ext>
            </a:extLst>
          </p:cNvPr>
          <p:cNvSpPr/>
          <p:nvPr/>
        </p:nvSpPr>
        <p:spPr>
          <a:xfrm>
            <a:off x="6273475" y="6350033"/>
            <a:ext cx="5306156" cy="369333"/>
          </a:xfrm>
          <a:prstGeom prst="rect">
            <a:avLst/>
          </a:prstGeom>
          <a:solidFill>
            <a:srgbClr val="2D3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2D3135"/>
              </a:solidFill>
            </a:endParaRPr>
          </a:p>
        </p:txBody>
      </p:sp>
      <p:sp>
        <p:nvSpPr>
          <p:cNvPr id="10" name="Retângulo 9">
            <a:extLst>
              <a:ext uri="{FF2B5EF4-FFF2-40B4-BE49-F238E27FC236}">
                <a16:creationId xmlns:a16="http://schemas.microsoft.com/office/drawing/2014/main" id="{F312D4D2-160F-436B-860A-3F2791233BEE}"/>
              </a:ext>
            </a:extLst>
          </p:cNvPr>
          <p:cNvSpPr/>
          <p:nvPr/>
        </p:nvSpPr>
        <p:spPr>
          <a:xfrm>
            <a:off x="10447034" y="0"/>
            <a:ext cx="1744966" cy="461665"/>
          </a:xfrm>
          <a:prstGeom prst="rect">
            <a:avLst/>
          </a:prstGeom>
          <a:noFill/>
        </p:spPr>
        <p:txBody>
          <a:bodyPr wrap="none" lIns="91440" tIns="45720" rIns="91440" bIns="45720">
            <a:spAutoFit/>
          </a:bodyPr>
          <a:lstStyle/>
          <a:p>
            <a:pPr algn="r"/>
            <a:r>
              <a:rPr lang="pt-BR" sz="1300" b="1"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Investigadores literários</a:t>
            </a:r>
          </a:p>
          <a:p>
            <a:pPr algn="r"/>
            <a:r>
              <a:rPr lang="pt-BR" sz="1100" b="0" cap="none" spc="0" dirty="0">
                <a:ln w="0"/>
                <a:solidFill>
                  <a:schemeClr val="tx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Professora Melina de Paulo</a:t>
            </a:r>
          </a:p>
        </p:txBody>
      </p:sp>
    </p:spTree>
    <p:extLst>
      <p:ext uri="{BB962C8B-B14F-4D97-AF65-F5344CB8AC3E}">
        <p14:creationId xmlns:p14="http://schemas.microsoft.com/office/powerpoint/2010/main" val="211712238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2">
            <a:extLst>
              <a:ext uri="{FF2B5EF4-FFF2-40B4-BE49-F238E27FC236}">
                <a16:creationId xmlns:a16="http://schemas.microsoft.com/office/drawing/2014/main" id="{2B548AE2-E4A8-4AC9-8FC7-C25DF4AE0D4B}"/>
              </a:ext>
            </a:extLst>
          </p:cNvPr>
          <p:cNvPicPr>
            <a:picLocks noChangeAspect="1"/>
          </p:cNvPicPr>
          <p:nvPr/>
        </p:nvPicPr>
        <p:blipFill>
          <a:blip r:embed="rId2"/>
          <a:stretch>
            <a:fillRect/>
          </a:stretch>
        </p:blipFill>
        <p:spPr>
          <a:xfrm>
            <a:off x="564527" y="184558"/>
            <a:ext cx="4963818" cy="6063274"/>
          </a:xfrm>
          <a:prstGeom prst="rect">
            <a:avLst/>
          </a:prstGeom>
        </p:spPr>
      </p:pic>
      <p:pic>
        <p:nvPicPr>
          <p:cNvPr id="4" name="Imagem 3">
            <a:extLst>
              <a:ext uri="{FF2B5EF4-FFF2-40B4-BE49-F238E27FC236}">
                <a16:creationId xmlns:a16="http://schemas.microsoft.com/office/drawing/2014/main" id="{CC448368-68F5-47B9-9E8A-5E220D149ED3}"/>
              </a:ext>
            </a:extLst>
          </p:cNvPr>
          <p:cNvPicPr>
            <a:picLocks noChangeAspect="1"/>
          </p:cNvPicPr>
          <p:nvPr/>
        </p:nvPicPr>
        <p:blipFill>
          <a:blip r:embed="rId3"/>
          <a:stretch>
            <a:fillRect/>
          </a:stretch>
        </p:blipFill>
        <p:spPr>
          <a:xfrm>
            <a:off x="6096000" y="1123469"/>
            <a:ext cx="5276850" cy="3857625"/>
          </a:xfrm>
          <a:prstGeom prst="rect">
            <a:avLst/>
          </a:prstGeom>
        </p:spPr>
      </p:pic>
      <p:sp>
        <p:nvSpPr>
          <p:cNvPr id="6" name="Retângulo 5">
            <a:extLst>
              <a:ext uri="{FF2B5EF4-FFF2-40B4-BE49-F238E27FC236}">
                <a16:creationId xmlns:a16="http://schemas.microsoft.com/office/drawing/2014/main" id="{CD7952A3-3D83-4428-852E-20C5228E80D5}"/>
              </a:ext>
            </a:extLst>
          </p:cNvPr>
          <p:cNvSpPr/>
          <p:nvPr/>
        </p:nvSpPr>
        <p:spPr>
          <a:xfrm>
            <a:off x="5907335" y="847931"/>
            <a:ext cx="5654180" cy="369333"/>
          </a:xfrm>
          <a:prstGeom prst="rect">
            <a:avLst/>
          </a:prstGeom>
          <a:solidFill>
            <a:srgbClr val="2D3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2D3135"/>
              </a:solidFill>
            </a:endParaRPr>
          </a:p>
        </p:txBody>
      </p:sp>
      <p:sp>
        <p:nvSpPr>
          <p:cNvPr id="8" name="Retângulo 7">
            <a:extLst>
              <a:ext uri="{FF2B5EF4-FFF2-40B4-BE49-F238E27FC236}">
                <a16:creationId xmlns:a16="http://schemas.microsoft.com/office/drawing/2014/main" id="{9D9A358F-46AA-4E7F-967C-9626F81D480B}"/>
              </a:ext>
            </a:extLst>
          </p:cNvPr>
          <p:cNvSpPr/>
          <p:nvPr/>
        </p:nvSpPr>
        <p:spPr>
          <a:xfrm>
            <a:off x="253155" y="6233987"/>
            <a:ext cx="5654180" cy="369333"/>
          </a:xfrm>
          <a:prstGeom prst="rect">
            <a:avLst/>
          </a:prstGeom>
          <a:solidFill>
            <a:srgbClr val="2D3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2D3135"/>
              </a:solidFill>
            </a:endParaRPr>
          </a:p>
        </p:txBody>
      </p:sp>
      <p:sp>
        <p:nvSpPr>
          <p:cNvPr id="10" name="Retângulo 9">
            <a:extLst>
              <a:ext uri="{FF2B5EF4-FFF2-40B4-BE49-F238E27FC236}">
                <a16:creationId xmlns:a16="http://schemas.microsoft.com/office/drawing/2014/main" id="{5007ED9F-C754-4BDF-9FB3-FB84F1A06579}"/>
              </a:ext>
            </a:extLst>
          </p:cNvPr>
          <p:cNvSpPr/>
          <p:nvPr/>
        </p:nvSpPr>
        <p:spPr>
          <a:xfrm>
            <a:off x="5914570" y="4981094"/>
            <a:ext cx="5654180" cy="369333"/>
          </a:xfrm>
          <a:prstGeom prst="rect">
            <a:avLst/>
          </a:prstGeom>
          <a:solidFill>
            <a:srgbClr val="2D31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solidFill>
                <a:srgbClr val="2D3135"/>
              </a:solidFill>
            </a:endParaRPr>
          </a:p>
        </p:txBody>
      </p:sp>
      <p:sp>
        <p:nvSpPr>
          <p:cNvPr id="9" name="Retângulo 8">
            <a:extLst>
              <a:ext uri="{FF2B5EF4-FFF2-40B4-BE49-F238E27FC236}">
                <a16:creationId xmlns:a16="http://schemas.microsoft.com/office/drawing/2014/main" id="{C916B20F-3675-41C2-9561-A867D17B2D40}"/>
              </a:ext>
            </a:extLst>
          </p:cNvPr>
          <p:cNvSpPr/>
          <p:nvPr/>
        </p:nvSpPr>
        <p:spPr>
          <a:xfrm>
            <a:off x="10447034" y="0"/>
            <a:ext cx="1744966" cy="461665"/>
          </a:xfrm>
          <a:prstGeom prst="rect">
            <a:avLst/>
          </a:prstGeom>
          <a:noFill/>
        </p:spPr>
        <p:txBody>
          <a:bodyPr wrap="none" lIns="91440" tIns="45720" rIns="91440" bIns="45720">
            <a:spAutoFit/>
          </a:bodyPr>
          <a:lstStyle/>
          <a:p>
            <a:pPr algn="r"/>
            <a:r>
              <a:rPr lang="pt-BR" sz="1300" b="1"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Investigadores literários</a:t>
            </a:r>
          </a:p>
          <a:p>
            <a:pPr algn="r"/>
            <a:r>
              <a:rPr lang="pt-BR" sz="1100" b="0" cap="none" spc="0" dirty="0">
                <a:ln w="0"/>
                <a:solidFill>
                  <a:schemeClr val="tx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Professora Melina de Paulo</a:t>
            </a:r>
          </a:p>
        </p:txBody>
      </p:sp>
    </p:spTree>
    <p:extLst>
      <p:ext uri="{BB962C8B-B14F-4D97-AF65-F5344CB8AC3E}">
        <p14:creationId xmlns:p14="http://schemas.microsoft.com/office/powerpoint/2010/main" val="404710962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602E4A23-3BD2-427B-A2A0-34E06F04703B}"/>
              </a:ext>
            </a:extLst>
          </p:cNvPr>
          <p:cNvSpPr/>
          <p:nvPr/>
        </p:nvSpPr>
        <p:spPr>
          <a:xfrm>
            <a:off x="411059" y="375777"/>
            <a:ext cx="7315201" cy="707886"/>
          </a:xfrm>
          <a:prstGeom prst="rect">
            <a:avLst/>
          </a:prstGeom>
          <a:noFill/>
        </p:spPr>
        <p:txBody>
          <a:bodyPr wrap="square" lIns="91440" tIns="45720" rIns="91440" bIns="45720">
            <a:spAutoFit/>
          </a:bodyPr>
          <a:lstStyle/>
          <a:p>
            <a:pPr algn="ctr"/>
            <a:r>
              <a:rPr lang="pt-BR" sz="4000" b="1" dirty="0">
                <a:ln w="0"/>
                <a:effectLst>
                  <a:outerShdw blurRad="38100" dist="19050" dir="2700000" algn="tl" rotWithShape="0">
                    <a:schemeClr val="dk1">
                      <a:alpha val="40000"/>
                    </a:schemeClr>
                  </a:outerShdw>
                </a:effectLst>
                <a:latin typeface="Stencil" panose="040409050D0802020404" pitchFamily="82" charset="0"/>
              </a:rPr>
              <a:t>ENIGMA – CAPÍTULOS 01 E 02</a:t>
            </a:r>
            <a:endParaRPr lang="pt-BR" sz="4000" b="1" cap="none" spc="0" dirty="0">
              <a:ln w="0"/>
              <a:solidFill>
                <a:schemeClr val="tx1"/>
              </a:solidFill>
              <a:effectLst>
                <a:outerShdw blurRad="38100" dist="19050" dir="2700000" algn="tl" rotWithShape="0">
                  <a:schemeClr val="dk1">
                    <a:alpha val="40000"/>
                  </a:schemeClr>
                </a:outerShdw>
              </a:effectLst>
              <a:latin typeface="Stencil" panose="040409050D0802020404" pitchFamily="82" charset="0"/>
            </a:endParaRPr>
          </a:p>
        </p:txBody>
      </p:sp>
      <p:sp>
        <p:nvSpPr>
          <p:cNvPr id="13" name="CaixaDeTexto 12">
            <a:extLst>
              <a:ext uri="{FF2B5EF4-FFF2-40B4-BE49-F238E27FC236}">
                <a16:creationId xmlns:a16="http://schemas.microsoft.com/office/drawing/2014/main" id="{C7331D95-BDA0-4144-B724-E65ADEB2BAD4}"/>
              </a:ext>
            </a:extLst>
          </p:cNvPr>
          <p:cNvSpPr txBox="1"/>
          <p:nvPr/>
        </p:nvSpPr>
        <p:spPr>
          <a:xfrm>
            <a:off x="617989" y="1409351"/>
            <a:ext cx="10956022" cy="3591689"/>
          </a:xfrm>
          <a:prstGeom prst="rect">
            <a:avLst/>
          </a:prstGeom>
          <a:solidFill>
            <a:schemeClr val="tx1"/>
          </a:solidFill>
        </p:spPr>
        <p:txBody>
          <a:bodyPr wrap="square" rtlCol="0">
            <a:spAutoFit/>
          </a:bodyPr>
          <a:lstStyle/>
          <a:p>
            <a:pPr algn="ctr">
              <a:lnSpc>
                <a:spcPct val="200000"/>
              </a:lnSpc>
            </a:pPr>
            <a:r>
              <a:rPr lang="pt-BR" sz="4000" dirty="0">
                <a:solidFill>
                  <a:schemeClr val="bg1"/>
                </a:solidFill>
              </a:rPr>
              <a:t>. REMITROM . OSAC . NOSTAW . E . E .            . ROTUOD . ALAGNEB . ARAP . O . SEMAJ .    . MATNESERPA . SEMLOH . AUS .</a:t>
            </a:r>
          </a:p>
        </p:txBody>
      </p:sp>
      <p:pic>
        <p:nvPicPr>
          <p:cNvPr id="11" name="Picture 2" descr="Resultado de imagem para sherlock holmes png">
            <a:extLst>
              <a:ext uri="{FF2B5EF4-FFF2-40B4-BE49-F238E27FC236}">
                <a16:creationId xmlns:a16="http://schemas.microsoft.com/office/drawing/2014/main" id="{3A3140CC-4EE8-400B-9099-67413BFDED5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11780" y="4546833"/>
            <a:ext cx="2750099" cy="2251049"/>
          </a:xfrm>
          <a:prstGeom prst="rect">
            <a:avLst/>
          </a:prstGeom>
          <a:noFill/>
        </p:spPr>
      </p:pic>
      <p:sp>
        <p:nvSpPr>
          <p:cNvPr id="14" name="Retângulo 13">
            <a:extLst>
              <a:ext uri="{FF2B5EF4-FFF2-40B4-BE49-F238E27FC236}">
                <a16:creationId xmlns:a16="http://schemas.microsoft.com/office/drawing/2014/main" id="{A2607C11-5404-415B-A4C3-8B9F48220657}"/>
              </a:ext>
            </a:extLst>
          </p:cNvPr>
          <p:cNvSpPr/>
          <p:nvPr/>
        </p:nvSpPr>
        <p:spPr>
          <a:xfrm>
            <a:off x="10368793" y="6644081"/>
            <a:ext cx="637563" cy="1538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mc:AlternateContent xmlns:mc="http://schemas.openxmlformats.org/markup-compatibility/2006" xmlns:p14="http://schemas.microsoft.com/office/powerpoint/2010/main">
        <mc:Choice Requires="p14">
          <p:contentPart p14:bwMode="auto" r:id="rId3">
            <p14:nvContentPartPr>
              <p14:cNvPr id="2" name="Tinta 1">
                <a:extLst>
                  <a:ext uri="{FF2B5EF4-FFF2-40B4-BE49-F238E27FC236}">
                    <a16:creationId xmlns:a16="http://schemas.microsoft.com/office/drawing/2014/main" id="{77FAF526-3280-4941-A71E-008D862D2681}"/>
                  </a:ext>
                </a:extLst>
              </p14:cNvPr>
              <p14:cNvContentPartPr/>
              <p14:nvPr/>
            </p14:nvContentPartPr>
            <p14:xfrm>
              <a:off x="1581120" y="2705040"/>
              <a:ext cx="8007840" cy="3423240"/>
            </p14:xfrm>
          </p:contentPart>
        </mc:Choice>
        <mc:Fallback xmlns="">
          <p:pic>
            <p:nvPicPr>
              <p:cNvPr id="2" name="Tinta 1">
                <a:extLst>
                  <a:ext uri="{FF2B5EF4-FFF2-40B4-BE49-F238E27FC236}">
                    <a16:creationId xmlns:a16="http://schemas.microsoft.com/office/drawing/2014/main" id="{77FAF526-3280-4941-A71E-008D862D2681}"/>
                  </a:ext>
                </a:extLst>
              </p:cNvPr>
              <p:cNvPicPr/>
              <p:nvPr/>
            </p:nvPicPr>
            <p:blipFill>
              <a:blip r:embed="rId4"/>
              <a:stretch>
                <a:fillRect/>
              </a:stretch>
            </p:blipFill>
            <p:spPr>
              <a:xfrm>
                <a:off x="1571760" y="2695680"/>
                <a:ext cx="8026560" cy="3441960"/>
              </a:xfrm>
              <a:prstGeom prst="rect">
                <a:avLst/>
              </a:prstGeom>
            </p:spPr>
          </p:pic>
        </mc:Fallback>
      </mc:AlternateContent>
      <p:sp>
        <p:nvSpPr>
          <p:cNvPr id="8" name="Retângulo 7">
            <a:extLst>
              <a:ext uri="{FF2B5EF4-FFF2-40B4-BE49-F238E27FC236}">
                <a16:creationId xmlns:a16="http://schemas.microsoft.com/office/drawing/2014/main" id="{1B1A6416-4A01-486D-952D-E279E6C75676}"/>
              </a:ext>
            </a:extLst>
          </p:cNvPr>
          <p:cNvSpPr/>
          <p:nvPr/>
        </p:nvSpPr>
        <p:spPr>
          <a:xfrm>
            <a:off x="10447034" y="0"/>
            <a:ext cx="1744966" cy="461665"/>
          </a:xfrm>
          <a:prstGeom prst="rect">
            <a:avLst/>
          </a:prstGeom>
          <a:noFill/>
        </p:spPr>
        <p:txBody>
          <a:bodyPr wrap="none" lIns="91440" tIns="45720" rIns="91440" bIns="45720">
            <a:spAutoFit/>
          </a:bodyPr>
          <a:lstStyle/>
          <a:p>
            <a:pPr algn="r"/>
            <a:r>
              <a:rPr lang="pt-BR" sz="1300" b="1"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Investigadores literários</a:t>
            </a:r>
          </a:p>
          <a:p>
            <a:pPr algn="r"/>
            <a:r>
              <a:rPr lang="pt-BR" sz="1100" b="0" cap="none" spc="0" dirty="0">
                <a:ln w="0"/>
                <a:solidFill>
                  <a:schemeClr val="tx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Professora Melina de Paulo</a:t>
            </a:r>
          </a:p>
        </p:txBody>
      </p:sp>
      <p:sp>
        <p:nvSpPr>
          <p:cNvPr id="9" name="Retângulo 8">
            <a:extLst>
              <a:ext uri="{FF2B5EF4-FFF2-40B4-BE49-F238E27FC236}">
                <a16:creationId xmlns:a16="http://schemas.microsoft.com/office/drawing/2014/main" id="{2CD11831-9BBD-4B7B-8841-9F83DE6F5616}"/>
              </a:ext>
            </a:extLst>
          </p:cNvPr>
          <p:cNvSpPr/>
          <p:nvPr/>
        </p:nvSpPr>
        <p:spPr>
          <a:xfrm>
            <a:off x="2265028" y="6443982"/>
            <a:ext cx="6184417" cy="276999"/>
          </a:xfrm>
          <a:prstGeom prst="rect">
            <a:avLst/>
          </a:prstGeom>
          <a:noFill/>
        </p:spPr>
        <p:txBody>
          <a:bodyPr wrap="squar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James Mortimer e sua bengala apresentam o caso para Holmes e Watson.</a:t>
            </a:r>
          </a:p>
        </p:txBody>
      </p:sp>
    </p:spTree>
    <p:extLst>
      <p:ext uri="{BB962C8B-B14F-4D97-AF65-F5344CB8AC3E}">
        <p14:creationId xmlns:p14="http://schemas.microsoft.com/office/powerpoint/2010/main" val="180285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29631362-2EF4-42EC-921F-86905375528F}"/>
              </a:ext>
            </a:extLst>
          </p:cNvPr>
          <p:cNvSpPr/>
          <p:nvPr/>
        </p:nvSpPr>
        <p:spPr>
          <a:xfrm>
            <a:off x="10268125" y="6625724"/>
            <a:ext cx="1909448" cy="261610"/>
          </a:xfrm>
          <a:prstGeom prst="rect">
            <a:avLst/>
          </a:prstGeom>
          <a:noFill/>
        </p:spPr>
        <p:txBody>
          <a:bodyPr wrap="square" lIns="91440" tIns="45720" rIns="91440" bIns="45720">
            <a:spAutoFit/>
          </a:bodyPr>
          <a:lstStyle/>
          <a:p>
            <a:pPr algn="r"/>
            <a:r>
              <a:rPr lang="pt-BR" sz="1100" dirty="0">
                <a:ln w="0"/>
                <a:effectLst>
                  <a:outerShdw blurRad="38100" dist="19050" dir="2700000" algn="tl" rotWithShape="0">
                    <a:schemeClr val="dk1">
                      <a:alpha val="40000"/>
                    </a:schemeClr>
                  </a:outerShdw>
                </a:effectLst>
                <a:latin typeface="Avocado Creamy" panose="02000500000000000000" pitchFamily="2" charset="0"/>
              </a:rPr>
              <a:t>Imagens: Sidney </a:t>
            </a:r>
            <a:r>
              <a:rPr lang="pt-BR" sz="1100" dirty="0" err="1">
                <a:ln w="0"/>
                <a:effectLst>
                  <a:outerShdw blurRad="38100" dist="19050" dir="2700000" algn="tl" rotWithShape="0">
                    <a:schemeClr val="dk1">
                      <a:alpha val="40000"/>
                    </a:schemeClr>
                  </a:outerShdw>
                </a:effectLst>
                <a:latin typeface="Avocado Creamy" panose="02000500000000000000" pitchFamily="2" charset="0"/>
              </a:rPr>
              <a:t>Paget</a:t>
            </a:r>
            <a:r>
              <a:rPr lang="pt-BR" sz="1100" dirty="0">
                <a:ln w="0"/>
                <a:effectLst>
                  <a:outerShdw blurRad="38100" dist="19050" dir="2700000" algn="tl" rotWithShape="0">
                    <a:schemeClr val="dk1">
                      <a:alpha val="40000"/>
                    </a:schemeClr>
                  </a:outerShdw>
                </a:effectLst>
                <a:latin typeface="Avocado Creamy" panose="02000500000000000000" pitchFamily="2" charset="0"/>
              </a:rPr>
              <a:t>, 1901</a:t>
            </a:r>
            <a:endParaRPr lang="pt-BR" sz="1000" b="0" cap="none" spc="0" dirty="0">
              <a:ln w="0"/>
              <a:solidFill>
                <a:schemeClr val="tx1"/>
              </a:solidFill>
              <a:effectLst>
                <a:outerShdw blurRad="38100" dist="19050" dir="2700000" algn="tl" rotWithShape="0">
                  <a:schemeClr val="dk1">
                    <a:alpha val="40000"/>
                  </a:schemeClr>
                </a:outerShdw>
              </a:effectLst>
              <a:latin typeface="Avocado Creamy" panose="02000500000000000000" pitchFamily="2" charset="0"/>
            </a:endParaRPr>
          </a:p>
        </p:txBody>
      </p:sp>
      <p:pic>
        <p:nvPicPr>
          <p:cNvPr id="3074" name="Picture 2" descr="Sidney Paget, 1901">
            <a:extLst>
              <a:ext uri="{FF2B5EF4-FFF2-40B4-BE49-F238E27FC236}">
                <a16:creationId xmlns:a16="http://schemas.microsoft.com/office/drawing/2014/main" id="{C7186868-79E9-4100-8B11-FDC003645B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501" y="877163"/>
            <a:ext cx="3007529" cy="5129354"/>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idney Paget, 1901">
            <a:extLst>
              <a:ext uri="{FF2B5EF4-FFF2-40B4-BE49-F238E27FC236}">
                <a16:creationId xmlns:a16="http://schemas.microsoft.com/office/drawing/2014/main" id="{2C3CDD50-476F-4AB3-BCB1-12774F9D41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05248" y="877163"/>
            <a:ext cx="3326514" cy="5129354"/>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idney Paget, 1901">
            <a:extLst>
              <a:ext uri="{FF2B5EF4-FFF2-40B4-BE49-F238E27FC236}">
                <a16:creationId xmlns:a16="http://schemas.microsoft.com/office/drawing/2014/main" id="{B0AB1754-C74F-475A-ABB3-2B1C92F5FA4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82096" y="868775"/>
            <a:ext cx="3080102" cy="5137742"/>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idney Paget, 1901">
            <a:extLst>
              <a:ext uri="{FF2B5EF4-FFF2-40B4-BE49-F238E27FC236}">
                <a16:creationId xmlns:a16="http://schemas.microsoft.com/office/drawing/2014/main" id="{1166D760-7859-47F8-B1BC-E1502283C91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630561" y="877164"/>
            <a:ext cx="2456291" cy="5129353"/>
          </a:xfrm>
          <a:prstGeom prst="rect">
            <a:avLst/>
          </a:prstGeom>
          <a:noFill/>
          <a:extLst>
            <a:ext uri="{909E8E84-426E-40DD-AFC4-6F175D3DCCD1}">
              <a14:hiddenFill xmlns:a14="http://schemas.microsoft.com/office/drawing/2010/main">
                <a:solidFill>
                  <a:srgbClr val="FFFFFF"/>
                </a:solidFill>
              </a14:hiddenFill>
            </a:ext>
          </a:extLst>
        </p:spPr>
      </p:pic>
      <p:sp>
        <p:nvSpPr>
          <p:cNvPr id="15" name="Retângulo 14">
            <a:extLst>
              <a:ext uri="{FF2B5EF4-FFF2-40B4-BE49-F238E27FC236}">
                <a16:creationId xmlns:a16="http://schemas.microsoft.com/office/drawing/2014/main" id="{4746341A-3DE4-4FDA-A6D3-BAE699792246}"/>
              </a:ext>
            </a:extLst>
          </p:cNvPr>
          <p:cNvSpPr/>
          <p:nvPr/>
        </p:nvSpPr>
        <p:spPr>
          <a:xfrm>
            <a:off x="9573816" y="5606407"/>
            <a:ext cx="2542683" cy="400110"/>
          </a:xfrm>
          <a:prstGeom prst="rect">
            <a:avLst/>
          </a:prstGeom>
          <a:noFill/>
        </p:spPr>
        <p:txBody>
          <a:bodyPr wrap="none" lIns="91440" tIns="45720" rIns="91440" bIns="45720">
            <a:spAutoFit/>
          </a:bodyPr>
          <a:lstStyle/>
          <a:p>
            <a:pPr algn="ctr"/>
            <a:r>
              <a:rPr lang="pt-BR" sz="2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Sr. Henry </a:t>
            </a:r>
            <a:r>
              <a:rPr lang="pt-BR" sz="20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Bakerville</a:t>
            </a:r>
            <a:endParaRPr lang="pt-BR" sz="2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6" name="Retângulo 15">
            <a:extLst>
              <a:ext uri="{FF2B5EF4-FFF2-40B4-BE49-F238E27FC236}">
                <a16:creationId xmlns:a16="http://schemas.microsoft.com/office/drawing/2014/main" id="{82F92984-F8E3-4C75-B847-A23DDAC3CA67}"/>
              </a:ext>
            </a:extLst>
          </p:cNvPr>
          <p:cNvSpPr/>
          <p:nvPr/>
        </p:nvSpPr>
        <p:spPr>
          <a:xfrm>
            <a:off x="2213840" y="1950771"/>
            <a:ext cx="918841" cy="338554"/>
          </a:xfrm>
          <a:prstGeom prst="rect">
            <a:avLst/>
          </a:prstGeom>
          <a:noFill/>
        </p:spPr>
        <p:txBody>
          <a:bodyPr wrap="none" lIns="91440" tIns="45720" rIns="91440" bIns="45720">
            <a:spAutoFit/>
          </a:bodyPr>
          <a:lstStyle/>
          <a:p>
            <a:pPr algn="ctr"/>
            <a:r>
              <a:rPr lang="pt-BR" sz="1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Holmes</a:t>
            </a:r>
          </a:p>
        </p:txBody>
      </p:sp>
      <p:sp>
        <p:nvSpPr>
          <p:cNvPr id="17" name="Retângulo 16">
            <a:extLst>
              <a:ext uri="{FF2B5EF4-FFF2-40B4-BE49-F238E27FC236}">
                <a16:creationId xmlns:a16="http://schemas.microsoft.com/office/drawing/2014/main" id="{F8A13A0F-941B-4915-93C6-561FDF1ABC30}"/>
              </a:ext>
            </a:extLst>
          </p:cNvPr>
          <p:cNvSpPr/>
          <p:nvPr/>
        </p:nvSpPr>
        <p:spPr>
          <a:xfrm>
            <a:off x="852694" y="979145"/>
            <a:ext cx="1236237" cy="338554"/>
          </a:xfrm>
          <a:prstGeom prst="rect">
            <a:avLst/>
          </a:prstGeom>
          <a:noFill/>
        </p:spPr>
        <p:txBody>
          <a:bodyPr wrap="none" lIns="91440" tIns="45720" rIns="91440" bIns="45720">
            <a:spAutoFit/>
          </a:bodyPr>
          <a:lstStyle/>
          <a:p>
            <a:pPr algn="ctr"/>
            <a:r>
              <a:rPr lang="pt-BR" sz="1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Watson</a:t>
            </a:r>
          </a:p>
        </p:txBody>
      </p:sp>
      <p:sp>
        <p:nvSpPr>
          <p:cNvPr id="18" name="Retângulo 17">
            <a:extLst>
              <a:ext uri="{FF2B5EF4-FFF2-40B4-BE49-F238E27FC236}">
                <a16:creationId xmlns:a16="http://schemas.microsoft.com/office/drawing/2014/main" id="{815D4F64-75F2-44C6-AC4B-2E0A6A20C6AF}"/>
              </a:ext>
            </a:extLst>
          </p:cNvPr>
          <p:cNvSpPr/>
          <p:nvPr/>
        </p:nvSpPr>
        <p:spPr>
          <a:xfrm>
            <a:off x="329171" y="4470363"/>
            <a:ext cx="1391728" cy="338554"/>
          </a:xfrm>
          <a:prstGeom prst="rect">
            <a:avLst/>
          </a:prstGeom>
          <a:noFill/>
        </p:spPr>
        <p:txBody>
          <a:bodyPr wrap="none" lIns="91440" tIns="45720" rIns="91440" bIns="45720">
            <a:spAutoFit/>
          </a:bodyPr>
          <a:lstStyle/>
          <a:p>
            <a:pPr algn="ctr"/>
            <a:r>
              <a:rPr lang="pt-BR" sz="1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Mortimer</a:t>
            </a:r>
          </a:p>
        </p:txBody>
      </p:sp>
      <p:sp>
        <p:nvSpPr>
          <p:cNvPr id="19" name="Retângulo 18">
            <a:extLst>
              <a:ext uri="{FF2B5EF4-FFF2-40B4-BE49-F238E27FC236}">
                <a16:creationId xmlns:a16="http://schemas.microsoft.com/office/drawing/2014/main" id="{34346D2D-9534-498C-98C1-CC580783AF2D}"/>
              </a:ext>
            </a:extLst>
          </p:cNvPr>
          <p:cNvSpPr/>
          <p:nvPr/>
        </p:nvSpPr>
        <p:spPr>
          <a:xfrm>
            <a:off x="6854350" y="2504486"/>
            <a:ext cx="918841" cy="338554"/>
          </a:xfrm>
          <a:prstGeom prst="rect">
            <a:avLst/>
          </a:prstGeom>
          <a:noFill/>
        </p:spPr>
        <p:txBody>
          <a:bodyPr wrap="none" lIns="91440" tIns="45720" rIns="91440" bIns="45720">
            <a:spAutoFit/>
          </a:bodyPr>
          <a:lstStyle/>
          <a:p>
            <a:pPr algn="ctr"/>
            <a:r>
              <a:rPr lang="pt-BR" sz="1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Holmes</a:t>
            </a:r>
          </a:p>
        </p:txBody>
      </p:sp>
      <p:sp>
        <p:nvSpPr>
          <p:cNvPr id="20" name="Retângulo 19">
            <a:extLst>
              <a:ext uri="{FF2B5EF4-FFF2-40B4-BE49-F238E27FC236}">
                <a16:creationId xmlns:a16="http://schemas.microsoft.com/office/drawing/2014/main" id="{29FE66EA-1240-44CE-BC84-D670744ECFA0}"/>
              </a:ext>
            </a:extLst>
          </p:cNvPr>
          <p:cNvSpPr/>
          <p:nvPr/>
        </p:nvSpPr>
        <p:spPr>
          <a:xfrm>
            <a:off x="8229377" y="1927546"/>
            <a:ext cx="1236237" cy="338554"/>
          </a:xfrm>
          <a:prstGeom prst="rect">
            <a:avLst/>
          </a:prstGeom>
          <a:noFill/>
        </p:spPr>
        <p:txBody>
          <a:bodyPr wrap="none" lIns="91440" tIns="45720" rIns="91440" bIns="45720">
            <a:spAutoFit/>
          </a:bodyPr>
          <a:lstStyle/>
          <a:p>
            <a:pPr algn="ctr"/>
            <a:r>
              <a:rPr lang="pt-BR" sz="1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Watson</a:t>
            </a:r>
          </a:p>
        </p:txBody>
      </p:sp>
      <p:sp>
        <p:nvSpPr>
          <p:cNvPr id="22" name="Retângulo 21">
            <a:extLst>
              <a:ext uri="{FF2B5EF4-FFF2-40B4-BE49-F238E27FC236}">
                <a16:creationId xmlns:a16="http://schemas.microsoft.com/office/drawing/2014/main" id="{D1D485EC-9305-4F46-A2C2-FACC797A4864}"/>
              </a:ext>
            </a:extLst>
          </p:cNvPr>
          <p:cNvSpPr/>
          <p:nvPr/>
        </p:nvSpPr>
        <p:spPr>
          <a:xfrm>
            <a:off x="10447034" y="0"/>
            <a:ext cx="1744966" cy="461665"/>
          </a:xfrm>
          <a:prstGeom prst="rect">
            <a:avLst/>
          </a:prstGeom>
          <a:noFill/>
        </p:spPr>
        <p:txBody>
          <a:bodyPr wrap="none" lIns="91440" tIns="45720" rIns="91440" bIns="45720">
            <a:spAutoFit/>
          </a:bodyPr>
          <a:lstStyle/>
          <a:p>
            <a:pPr algn="r"/>
            <a:r>
              <a:rPr lang="pt-BR" sz="1300" b="1"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Investigadores literários</a:t>
            </a:r>
          </a:p>
          <a:p>
            <a:pPr algn="r"/>
            <a:r>
              <a:rPr lang="pt-BR" sz="1100" b="0" cap="none" spc="0" dirty="0">
                <a:ln w="0"/>
                <a:solidFill>
                  <a:schemeClr val="tx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Professora Melina de Paulo</a:t>
            </a:r>
          </a:p>
        </p:txBody>
      </p:sp>
      <p:sp>
        <p:nvSpPr>
          <p:cNvPr id="23" name="Retângulo 22">
            <a:extLst>
              <a:ext uri="{FF2B5EF4-FFF2-40B4-BE49-F238E27FC236}">
                <a16:creationId xmlns:a16="http://schemas.microsoft.com/office/drawing/2014/main" id="{CC31C762-9D5A-43BE-B042-05FEED868D09}"/>
              </a:ext>
            </a:extLst>
          </p:cNvPr>
          <p:cNvSpPr/>
          <p:nvPr/>
        </p:nvSpPr>
        <p:spPr>
          <a:xfrm>
            <a:off x="201334" y="149667"/>
            <a:ext cx="8018162" cy="584775"/>
          </a:xfrm>
          <a:prstGeom prst="rect">
            <a:avLst/>
          </a:prstGeom>
          <a:noFill/>
        </p:spPr>
        <p:txBody>
          <a:bodyPr wrap="square" lIns="91440" tIns="45720" rIns="91440" bIns="45720">
            <a:spAutoFit/>
          </a:bodyPr>
          <a:lstStyle/>
          <a:p>
            <a:r>
              <a:rPr lang="pt-BR" sz="3200" b="1" dirty="0">
                <a:ln w="0"/>
                <a:effectLst>
                  <a:outerShdw blurRad="38100" dist="19050" dir="2700000" algn="tl" rotWithShape="0">
                    <a:schemeClr val="dk1">
                      <a:alpha val="40000"/>
                    </a:schemeClr>
                  </a:outerShdw>
                </a:effectLst>
                <a:latin typeface="Stencil" panose="040409050D0802020404" pitchFamily="82" charset="0"/>
              </a:rPr>
              <a:t>Recapitulando: Capítulos 03 e 04</a:t>
            </a:r>
            <a:endParaRPr lang="pt-BR" sz="3200" b="1" cap="none" spc="0" dirty="0">
              <a:ln w="0"/>
              <a:solidFill>
                <a:schemeClr val="tx1"/>
              </a:solidFill>
              <a:effectLst>
                <a:outerShdw blurRad="38100" dist="19050" dir="2700000" algn="tl" rotWithShape="0">
                  <a:schemeClr val="dk1">
                    <a:alpha val="40000"/>
                  </a:schemeClr>
                </a:outerShdw>
              </a:effectLst>
              <a:latin typeface="Stencil" panose="040409050D0802020404" pitchFamily="82" charset="0"/>
            </a:endParaRPr>
          </a:p>
        </p:txBody>
      </p:sp>
      <p:sp>
        <p:nvSpPr>
          <p:cNvPr id="24" name="Retângulo 23">
            <a:extLst>
              <a:ext uri="{FF2B5EF4-FFF2-40B4-BE49-F238E27FC236}">
                <a16:creationId xmlns:a16="http://schemas.microsoft.com/office/drawing/2014/main" id="{113E8AED-FD01-4163-A3FC-2784A7123560}"/>
              </a:ext>
            </a:extLst>
          </p:cNvPr>
          <p:cNvSpPr/>
          <p:nvPr/>
        </p:nvSpPr>
        <p:spPr>
          <a:xfrm>
            <a:off x="146451" y="6006517"/>
            <a:ext cx="2617365" cy="738664"/>
          </a:xfrm>
          <a:prstGeom prst="rect">
            <a:avLst/>
          </a:prstGeom>
          <a:noFill/>
        </p:spPr>
        <p:txBody>
          <a:bodyPr wrap="square" lIns="91440" tIns="45720" rIns="91440" bIns="45720">
            <a:spAutoFit/>
          </a:bodyPr>
          <a:lstStyle/>
          <a:p>
            <a:pPr algn="ctr"/>
            <a:r>
              <a:rPr lang="pt-BR" sz="1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Holmes fica interessado pela história narrada por Dr. Mortimer.</a:t>
            </a:r>
          </a:p>
        </p:txBody>
      </p:sp>
      <p:sp>
        <p:nvSpPr>
          <p:cNvPr id="25" name="Retângulo 24">
            <a:extLst>
              <a:ext uri="{FF2B5EF4-FFF2-40B4-BE49-F238E27FC236}">
                <a16:creationId xmlns:a16="http://schemas.microsoft.com/office/drawing/2014/main" id="{60BE704E-4261-4882-86C6-EC3EC3A82553}"/>
              </a:ext>
            </a:extLst>
          </p:cNvPr>
          <p:cNvSpPr/>
          <p:nvPr/>
        </p:nvSpPr>
        <p:spPr>
          <a:xfrm>
            <a:off x="3132681" y="5936005"/>
            <a:ext cx="3187746" cy="984885"/>
          </a:xfrm>
          <a:prstGeom prst="rect">
            <a:avLst/>
          </a:prstGeom>
          <a:noFill/>
        </p:spPr>
        <p:txBody>
          <a:bodyPr wrap="square" lIns="91440" tIns="45720" rIns="91440" bIns="45720">
            <a:spAutoFit/>
          </a:bodyPr>
          <a:lstStyle/>
          <a:p>
            <a:pPr algn="ctr"/>
            <a:r>
              <a:rPr lang="pt-BR" sz="1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Eles marcam um encontro para que possam se encontrar com o herdeiro, Sr. Henry </a:t>
            </a:r>
            <a:r>
              <a:rPr lang="pt-BR" sz="1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Baskerville</a:t>
            </a:r>
            <a:r>
              <a:rPr lang="pt-BR" sz="1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no dia seguinte.</a:t>
            </a:r>
          </a:p>
        </p:txBody>
      </p:sp>
      <p:sp>
        <p:nvSpPr>
          <p:cNvPr id="26" name="Retângulo 25">
            <a:extLst>
              <a:ext uri="{FF2B5EF4-FFF2-40B4-BE49-F238E27FC236}">
                <a16:creationId xmlns:a16="http://schemas.microsoft.com/office/drawing/2014/main" id="{29D0D90E-AB9A-485F-ABA7-9A1F977509DB}"/>
              </a:ext>
            </a:extLst>
          </p:cNvPr>
          <p:cNvSpPr/>
          <p:nvPr/>
        </p:nvSpPr>
        <p:spPr>
          <a:xfrm>
            <a:off x="6455399" y="6006517"/>
            <a:ext cx="3103164" cy="738664"/>
          </a:xfrm>
          <a:prstGeom prst="rect">
            <a:avLst/>
          </a:prstGeom>
          <a:noFill/>
        </p:spPr>
        <p:txBody>
          <a:bodyPr wrap="square" lIns="91440" tIns="45720" rIns="91440" bIns="45720">
            <a:spAutoFit/>
          </a:bodyPr>
          <a:lstStyle/>
          <a:p>
            <a:pPr algn="ctr"/>
            <a:r>
              <a:rPr lang="pt-BR" sz="1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Holmes e Watson analisam o mapa de onde se localiza o solar dos </a:t>
            </a:r>
            <a:r>
              <a:rPr lang="pt-BR" sz="1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Baskerville</a:t>
            </a:r>
            <a:r>
              <a:rPr lang="pt-BR" sz="1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sp>
        <p:nvSpPr>
          <p:cNvPr id="27" name="Retângulo 26">
            <a:extLst>
              <a:ext uri="{FF2B5EF4-FFF2-40B4-BE49-F238E27FC236}">
                <a16:creationId xmlns:a16="http://schemas.microsoft.com/office/drawing/2014/main" id="{DE993159-3E49-45B7-9FE2-8C2204CE5825}"/>
              </a:ext>
            </a:extLst>
          </p:cNvPr>
          <p:cNvSpPr/>
          <p:nvPr/>
        </p:nvSpPr>
        <p:spPr>
          <a:xfrm>
            <a:off x="9518299" y="6006517"/>
            <a:ext cx="2690480" cy="523220"/>
          </a:xfrm>
          <a:prstGeom prst="rect">
            <a:avLst/>
          </a:prstGeom>
          <a:noFill/>
        </p:spPr>
        <p:txBody>
          <a:bodyPr wrap="square" lIns="91440" tIns="45720" rIns="91440" bIns="45720">
            <a:spAutoFit/>
          </a:bodyPr>
          <a:lstStyle/>
          <a:p>
            <a:pPr algn="ctr"/>
            <a:r>
              <a:rPr lang="pt-BR" sz="135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Os investigadores conhecem o Sr. Henry </a:t>
            </a:r>
            <a:r>
              <a:rPr lang="pt-BR" sz="135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Baskerville</a:t>
            </a:r>
            <a:r>
              <a:rPr lang="pt-BR" sz="135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sp>
        <p:nvSpPr>
          <p:cNvPr id="28" name="Retângulo 27">
            <a:extLst>
              <a:ext uri="{FF2B5EF4-FFF2-40B4-BE49-F238E27FC236}">
                <a16:creationId xmlns:a16="http://schemas.microsoft.com/office/drawing/2014/main" id="{49EF6DFC-6502-4F7C-8CB7-AC9E6E340837}"/>
              </a:ext>
            </a:extLst>
          </p:cNvPr>
          <p:cNvSpPr/>
          <p:nvPr/>
        </p:nvSpPr>
        <p:spPr>
          <a:xfrm>
            <a:off x="3285382" y="3771347"/>
            <a:ext cx="1391728" cy="338554"/>
          </a:xfrm>
          <a:prstGeom prst="rect">
            <a:avLst/>
          </a:prstGeom>
          <a:noFill/>
        </p:spPr>
        <p:txBody>
          <a:bodyPr wrap="none" lIns="91440" tIns="45720" rIns="91440" bIns="45720">
            <a:spAutoFit/>
          </a:bodyPr>
          <a:lstStyle/>
          <a:p>
            <a:pPr algn="ctr"/>
            <a:r>
              <a:rPr lang="pt-BR" sz="1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Mortimer</a:t>
            </a:r>
          </a:p>
        </p:txBody>
      </p:sp>
      <p:sp>
        <p:nvSpPr>
          <p:cNvPr id="29" name="Retângulo 28">
            <a:extLst>
              <a:ext uri="{FF2B5EF4-FFF2-40B4-BE49-F238E27FC236}">
                <a16:creationId xmlns:a16="http://schemas.microsoft.com/office/drawing/2014/main" id="{139E84AA-2F47-481C-9684-10D76A7C683C}"/>
              </a:ext>
            </a:extLst>
          </p:cNvPr>
          <p:cNvSpPr/>
          <p:nvPr/>
        </p:nvSpPr>
        <p:spPr>
          <a:xfrm>
            <a:off x="4916493" y="3428343"/>
            <a:ext cx="918841" cy="338554"/>
          </a:xfrm>
          <a:prstGeom prst="rect">
            <a:avLst/>
          </a:prstGeom>
          <a:noFill/>
        </p:spPr>
        <p:txBody>
          <a:bodyPr wrap="none" lIns="91440" tIns="45720" rIns="91440" bIns="45720">
            <a:spAutoFit/>
          </a:bodyPr>
          <a:lstStyle/>
          <a:p>
            <a:pPr algn="ctr"/>
            <a:r>
              <a:rPr lang="pt-BR" sz="1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Holmes</a:t>
            </a:r>
          </a:p>
        </p:txBody>
      </p:sp>
    </p:spTree>
    <p:extLst>
      <p:ext uri="{BB962C8B-B14F-4D97-AF65-F5344CB8AC3E}">
        <p14:creationId xmlns:p14="http://schemas.microsoft.com/office/powerpoint/2010/main" val="3961085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6"/>
                                        </p:tgtEl>
                                        <p:attrNameLst>
                                          <p:attrName>style.visibility</p:attrName>
                                        </p:attrNameLst>
                                      </p:cBhvr>
                                      <p:to>
                                        <p:strVal val="visible"/>
                                      </p:to>
                                    </p:set>
                                    <p:anim calcmode="lin" valueType="num">
                                      <p:cBhvr additive="base">
                                        <p:cTn id="13" dur="500" fill="hold"/>
                                        <p:tgtEl>
                                          <p:spTgt spid="16"/>
                                        </p:tgtEl>
                                        <p:attrNameLst>
                                          <p:attrName>ppt_x</p:attrName>
                                        </p:attrNameLst>
                                      </p:cBhvr>
                                      <p:tavLst>
                                        <p:tav tm="0">
                                          <p:val>
                                            <p:strVal val="#ppt_x"/>
                                          </p:val>
                                        </p:tav>
                                        <p:tav tm="100000">
                                          <p:val>
                                            <p:strVal val="#ppt_x"/>
                                          </p:val>
                                        </p:tav>
                                      </p:tavLst>
                                    </p:anim>
                                    <p:anim calcmode="lin" valueType="num">
                                      <p:cBhvr additive="base">
                                        <p:cTn id="14"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1000"/>
                                        <p:tgtEl>
                                          <p:spTgt spid="20"/>
                                        </p:tgtEl>
                                      </p:cBhvr>
                                    </p:animEffect>
                                    <p:anim calcmode="lin" valueType="num">
                                      <p:cBhvr>
                                        <p:cTn id="26" dur="1000" fill="hold"/>
                                        <p:tgtEl>
                                          <p:spTgt spid="20"/>
                                        </p:tgtEl>
                                        <p:attrNameLst>
                                          <p:attrName>ppt_x</p:attrName>
                                        </p:attrNameLst>
                                      </p:cBhvr>
                                      <p:tavLst>
                                        <p:tav tm="0">
                                          <p:val>
                                            <p:strVal val="#ppt_x"/>
                                          </p:val>
                                        </p:tav>
                                        <p:tav tm="100000">
                                          <p:val>
                                            <p:strVal val="#ppt_x"/>
                                          </p:val>
                                        </p:tav>
                                      </p:tavLst>
                                    </p:anim>
                                    <p:anim calcmode="lin" valueType="num">
                                      <p:cBhvr>
                                        <p:cTn id="27"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14" presetClass="entr" presetSubtype="10" fill="hold" grpId="0" nodeType="click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randombar(horizontal)">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26" presetClass="entr" presetSubtype="0"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Effect transition="in" filter="wipe(down)">
                                      <p:cBhvr>
                                        <p:cTn id="37" dur="580">
                                          <p:stCondLst>
                                            <p:cond delay="0"/>
                                          </p:stCondLst>
                                        </p:cTn>
                                        <p:tgtEl>
                                          <p:spTgt spid="15"/>
                                        </p:tgtEl>
                                      </p:cBhvr>
                                    </p:animEffect>
                                    <p:anim calcmode="lin" valueType="num">
                                      <p:cBhvr>
                                        <p:cTn id="3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3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4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4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4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43" dur="26">
                                          <p:stCondLst>
                                            <p:cond delay="650"/>
                                          </p:stCondLst>
                                        </p:cTn>
                                        <p:tgtEl>
                                          <p:spTgt spid="15"/>
                                        </p:tgtEl>
                                      </p:cBhvr>
                                      <p:to x="100000" y="60000"/>
                                    </p:animScale>
                                    <p:animScale>
                                      <p:cBhvr>
                                        <p:cTn id="44" dur="166" decel="50000">
                                          <p:stCondLst>
                                            <p:cond delay="676"/>
                                          </p:stCondLst>
                                        </p:cTn>
                                        <p:tgtEl>
                                          <p:spTgt spid="15"/>
                                        </p:tgtEl>
                                      </p:cBhvr>
                                      <p:to x="100000" y="100000"/>
                                    </p:animScale>
                                    <p:animScale>
                                      <p:cBhvr>
                                        <p:cTn id="45" dur="26">
                                          <p:stCondLst>
                                            <p:cond delay="1312"/>
                                          </p:stCondLst>
                                        </p:cTn>
                                        <p:tgtEl>
                                          <p:spTgt spid="15"/>
                                        </p:tgtEl>
                                      </p:cBhvr>
                                      <p:to x="100000" y="80000"/>
                                    </p:animScale>
                                    <p:animScale>
                                      <p:cBhvr>
                                        <p:cTn id="46" dur="166" decel="50000">
                                          <p:stCondLst>
                                            <p:cond delay="1338"/>
                                          </p:stCondLst>
                                        </p:cTn>
                                        <p:tgtEl>
                                          <p:spTgt spid="15"/>
                                        </p:tgtEl>
                                      </p:cBhvr>
                                      <p:to x="100000" y="100000"/>
                                    </p:animScale>
                                    <p:animScale>
                                      <p:cBhvr>
                                        <p:cTn id="47" dur="26">
                                          <p:stCondLst>
                                            <p:cond delay="1642"/>
                                          </p:stCondLst>
                                        </p:cTn>
                                        <p:tgtEl>
                                          <p:spTgt spid="15"/>
                                        </p:tgtEl>
                                      </p:cBhvr>
                                      <p:to x="100000" y="90000"/>
                                    </p:animScale>
                                    <p:animScale>
                                      <p:cBhvr>
                                        <p:cTn id="48" dur="166" decel="50000">
                                          <p:stCondLst>
                                            <p:cond delay="1668"/>
                                          </p:stCondLst>
                                        </p:cTn>
                                        <p:tgtEl>
                                          <p:spTgt spid="15"/>
                                        </p:tgtEl>
                                      </p:cBhvr>
                                      <p:to x="100000" y="100000"/>
                                    </p:animScale>
                                    <p:animScale>
                                      <p:cBhvr>
                                        <p:cTn id="49" dur="26">
                                          <p:stCondLst>
                                            <p:cond delay="1808"/>
                                          </p:stCondLst>
                                        </p:cTn>
                                        <p:tgtEl>
                                          <p:spTgt spid="15"/>
                                        </p:tgtEl>
                                      </p:cBhvr>
                                      <p:to x="100000" y="95000"/>
                                    </p:animScale>
                                    <p:animScale>
                                      <p:cBhvr>
                                        <p:cTn id="50" dur="166" decel="50000">
                                          <p:stCondLst>
                                            <p:cond delay="1834"/>
                                          </p:stCondLst>
                                        </p:cTn>
                                        <p:tgtEl>
                                          <p:spTgt spid="15"/>
                                        </p:tgtEl>
                                      </p:cBhvr>
                                      <p:to x="100000" y="100000"/>
                                    </p:animScale>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ppt_x"/>
                                          </p:val>
                                        </p:tav>
                                        <p:tav tm="100000">
                                          <p:val>
                                            <p:strVal val="#ppt_x"/>
                                          </p:val>
                                        </p:tav>
                                      </p:tavLst>
                                    </p:anim>
                                    <p:anim calcmode="lin" valueType="num">
                                      <p:cBhvr additive="base">
                                        <p:cTn id="6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additive="base">
                                        <p:cTn id="73" dur="500" fill="hold"/>
                                        <p:tgtEl>
                                          <p:spTgt spid="27"/>
                                        </p:tgtEl>
                                        <p:attrNameLst>
                                          <p:attrName>ppt_x</p:attrName>
                                        </p:attrNameLst>
                                      </p:cBhvr>
                                      <p:tavLst>
                                        <p:tav tm="0">
                                          <p:val>
                                            <p:strVal val="#ppt_x"/>
                                          </p:val>
                                        </p:tav>
                                        <p:tav tm="100000">
                                          <p:val>
                                            <p:strVal val="#ppt_x"/>
                                          </p:val>
                                        </p:tav>
                                      </p:tavLst>
                                    </p:anim>
                                    <p:anim calcmode="lin" valueType="num">
                                      <p:cBhvr additive="base">
                                        <p:cTn id="7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additive="base">
                                        <p:cTn id="79" dur="500" fill="hold"/>
                                        <p:tgtEl>
                                          <p:spTgt spid="28"/>
                                        </p:tgtEl>
                                        <p:attrNameLst>
                                          <p:attrName>ppt_x</p:attrName>
                                        </p:attrNameLst>
                                      </p:cBhvr>
                                      <p:tavLst>
                                        <p:tav tm="0">
                                          <p:val>
                                            <p:strVal val="#ppt_x"/>
                                          </p:val>
                                        </p:tav>
                                        <p:tav tm="100000">
                                          <p:val>
                                            <p:strVal val="#ppt_x"/>
                                          </p:val>
                                        </p:tav>
                                      </p:tavLst>
                                    </p:anim>
                                    <p:anim calcmode="lin" valueType="num">
                                      <p:cBhvr additive="base">
                                        <p:cTn id="8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9"/>
                                        </p:tgtEl>
                                        <p:attrNameLst>
                                          <p:attrName>style.visibility</p:attrName>
                                        </p:attrNameLst>
                                      </p:cBhvr>
                                      <p:to>
                                        <p:strVal val="visible"/>
                                      </p:to>
                                    </p:set>
                                    <p:anim calcmode="lin" valueType="num">
                                      <p:cBhvr additive="base">
                                        <p:cTn id="85" dur="500" fill="hold"/>
                                        <p:tgtEl>
                                          <p:spTgt spid="29"/>
                                        </p:tgtEl>
                                        <p:attrNameLst>
                                          <p:attrName>ppt_x</p:attrName>
                                        </p:attrNameLst>
                                      </p:cBhvr>
                                      <p:tavLst>
                                        <p:tav tm="0">
                                          <p:val>
                                            <p:strVal val="#ppt_x"/>
                                          </p:val>
                                        </p:tav>
                                        <p:tav tm="100000">
                                          <p:val>
                                            <p:strVal val="#ppt_x"/>
                                          </p:val>
                                        </p:tav>
                                      </p:tavLst>
                                    </p:anim>
                                    <p:anim calcmode="lin" valueType="num">
                                      <p:cBhvr additive="base">
                                        <p:cTn id="8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8" grpId="0"/>
      <p:bldP spid="19" grpId="0"/>
      <p:bldP spid="20" grpId="0"/>
      <p:bldP spid="24" grpId="0"/>
      <p:bldP spid="25" grpId="0"/>
      <p:bldP spid="26" grpId="0"/>
      <p:bldP spid="27" grpId="0"/>
      <p:bldP spid="28" grpId="0"/>
      <p:bldP spid="2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idney Paget, 1901">
            <a:extLst>
              <a:ext uri="{FF2B5EF4-FFF2-40B4-BE49-F238E27FC236}">
                <a16:creationId xmlns:a16="http://schemas.microsoft.com/office/drawing/2014/main" id="{070FC181-0894-4DF2-B25A-8F2BCE3B8FE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057" y="1326989"/>
            <a:ext cx="3139314" cy="4713084"/>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idney Paget, 1901">
            <a:extLst>
              <a:ext uri="{FF2B5EF4-FFF2-40B4-BE49-F238E27FC236}">
                <a16:creationId xmlns:a16="http://schemas.microsoft.com/office/drawing/2014/main" id="{B62C219C-5BDD-4322-80BA-DAF6F5D3F9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38045" y="1326989"/>
            <a:ext cx="2224523" cy="4713084"/>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idney Paget, 1901">
            <a:extLst>
              <a:ext uri="{FF2B5EF4-FFF2-40B4-BE49-F238E27FC236}">
                <a16:creationId xmlns:a16="http://schemas.microsoft.com/office/drawing/2014/main" id="{EA786A20-D63B-4296-A556-FB2D072852C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01242" y="1326989"/>
            <a:ext cx="3115587" cy="4713084"/>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idney Paget, 1901">
            <a:extLst>
              <a:ext uri="{FF2B5EF4-FFF2-40B4-BE49-F238E27FC236}">
                <a16:creationId xmlns:a16="http://schemas.microsoft.com/office/drawing/2014/main" id="{688AA4BA-109B-4275-8D3C-3F8CE1B6000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78413" y="1326989"/>
            <a:ext cx="3115587" cy="4713084"/>
          </a:xfrm>
          <a:prstGeom prst="rect">
            <a:avLst/>
          </a:prstGeom>
          <a:noFill/>
          <a:extLst>
            <a:ext uri="{909E8E84-426E-40DD-AFC4-6F175D3DCCD1}">
              <a14:hiddenFill xmlns:a14="http://schemas.microsoft.com/office/drawing/2010/main">
                <a:solidFill>
                  <a:srgbClr val="FFFFFF"/>
                </a:solidFill>
              </a14:hiddenFill>
            </a:ext>
          </a:extLst>
        </p:spPr>
      </p:pic>
      <p:sp>
        <p:nvSpPr>
          <p:cNvPr id="13" name="Retângulo 12">
            <a:extLst>
              <a:ext uri="{FF2B5EF4-FFF2-40B4-BE49-F238E27FC236}">
                <a16:creationId xmlns:a16="http://schemas.microsoft.com/office/drawing/2014/main" id="{335537C1-BF77-4604-80DB-555D4A5AAE88}"/>
              </a:ext>
            </a:extLst>
          </p:cNvPr>
          <p:cNvSpPr/>
          <p:nvPr/>
        </p:nvSpPr>
        <p:spPr>
          <a:xfrm>
            <a:off x="2511322" y="3881171"/>
            <a:ext cx="918841" cy="338554"/>
          </a:xfrm>
          <a:prstGeom prst="rect">
            <a:avLst/>
          </a:prstGeom>
          <a:noFill/>
        </p:spPr>
        <p:txBody>
          <a:bodyPr wrap="none" lIns="91440" tIns="45720" rIns="91440" bIns="45720">
            <a:spAutoFit/>
          </a:bodyPr>
          <a:lstStyle/>
          <a:p>
            <a:pPr algn="ctr"/>
            <a:r>
              <a:rPr lang="pt-BR" sz="1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Holmes</a:t>
            </a:r>
          </a:p>
        </p:txBody>
      </p:sp>
      <p:sp>
        <p:nvSpPr>
          <p:cNvPr id="14" name="Retângulo 13">
            <a:extLst>
              <a:ext uri="{FF2B5EF4-FFF2-40B4-BE49-F238E27FC236}">
                <a16:creationId xmlns:a16="http://schemas.microsoft.com/office/drawing/2014/main" id="{9D112063-7700-4B3D-8BAE-978E819665A9}"/>
              </a:ext>
            </a:extLst>
          </p:cNvPr>
          <p:cNvSpPr/>
          <p:nvPr/>
        </p:nvSpPr>
        <p:spPr>
          <a:xfrm>
            <a:off x="1723850" y="1783824"/>
            <a:ext cx="971741"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Watson</a:t>
            </a:r>
          </a:p>
        </p:txBody>
      </p:sp>
      <p:sp>
        <p:nvSpPr>
          <p:cNvPr id="15" name="Retângulo 14">
            <a:extLst>
              <a:ext uri="{FF2B5EF4-FFF2-40B4-BE49-F238E27FC236}">
                <a16:creationId xmlns:a16="http://schemas.microsoft.com/office/drawing/2014/main" id="{5EDD8279-AFB4-44B3-84BC-09D003A555D8}"/>
              </a:ext>
            </a:extLst>
          </p:cNvPr>
          <p:cNvSpPr/>
          <p:nvPr/>
        </p:nvSpPr>
        <p:spPr>
          <a:xfrm>
            <a:off x="923990" y="2186167"/>
            <a:ext cx="1285730" cy="523220"/>
          </a:xfrm>
          <a:prstGeom prst="rect">
            <a:avLst/>
          </a:prstGeom>
          <a:noFill/>
        </p:spPr>
        <p:txBody>
          <a:bodyPr wrap="square" lIns="91440" tIns="45720" rIns="91440" bIns="45720">
            <a:spAutoFit/>
          </a:bodyPr>
          <a:lstStyle/>
          <a:p>
            <a:pPr algn="ctr"/>
            <a:r>
              <a:rPr lang="pt-BR" sz="1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Sr. Henry </a:t>
            </a:r>
            <a:r>
              <a:rPr lang="pt-BR" sz="1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Bakerville</a:t>
            </a:r>
            <a:endParaRPr lang="pt-BR" sz="1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6" name="Retângulo 15">
            <a:extLst>
              <a:ext uri="{FF2B5EF4-FFF2-40B4-BE49-F238E27FC236}">
                <a16:creationId xmlns:a16="http://schemas.microsoft.com/office/drawing/2014/main" id="{FC269A92-A32A-4BA9-B984-3BAD14669DA8}"/>
              </a:ext>
            </a:extLst>
          </p:cNvPr>
          <p:cNvSpPr/>
          <p:nvPr/>
        </p:nvSpPr>
        <p:spPr>
          <a:xfrm>
            <a:off x="221383" y="4081225"/>
            <a:ext cx="1088760"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Mortimer</a:t>
            </a:r>
          </a:p>
        </p:txBody>
      </p:sp>
      <p:sp>
        <p:nvSpPr>
          <p:cNvPr id="17" name="Retângulo 16">
            <a:extLst>
              <a:ext uri="{FF2B5EF4-FFF2-40B4-BE49-F238E27FC236}">
                <a16:creationId xmlns:a16="http://schemas.microsoft.com/office/drawing/2014/main" id="{5151DB15-82F5-4266-A15A-9B1A7059761A}"/>
              </a:ext>
            </a:extLst>
          </p:cNvPr>
          <p:cNvSpPr/>
          <p:nvPr/>
        </p:nvSpPr>
        <p:spPr>
          <a:xfrm>
            <a:off x="8083936" y="4358224"/>
            <a:ext cx="732893"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Holmes</a:t>
            </a:r>
          </a:p>
        </p:txBody>
      </p:sp>
      <p:sp>
        <p:nvSpPr>
          <p:cNvPr id="18" name="Retângulo 17">
            <a:extLst>
              <a:ext uri="{FF2B5EF4-FFF2-40B4-BE49-F238E27FC236}">
                <a16:creationId xmlns:a16="http://schemas.microsoft.com/office/drawing/2014/main" id="{738BBF54-5C87-4910-A395-743067F13211}"/>
              </a:ext>
            </a:extLst>
          </p:cNvPr>
          <p:cNvSpPr/>
          <p:nvPr/>
        </p:nvSpPr>
        <p:spPr>
          <a:xfrm>
            <a:off x="7239593" y="4808050"/>
            <a:ext cx="971741"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Watson</a:t>
            </a:r>
          </a:p>
        </p:txBody>
      </p:sp>
      <p:sp>
        <p:nvSpPr>
          <p:cNvPr id="19" name="Retângulo 18">
            <a:extLst>
              <a:ext uri="{FF2B5EF4-FFF2-40B4-BE49-F238E27FC236}">
                <a16:creationId xmlns:a16="http://schemas.microsoft.com/office/drawing/2014/main" id="{0E292FB1-BA32-47AE-896F-F95AD9AB8DE9}"/>
              </a:ext>
            </a:extLst>
          </p:cNvPr>
          <p:cNvSpPr/>
          <p:nvPr/>
        </p:nvSpPr>
        <p:spPr>
          <a:xfrm>
            <a:off x="9132263" y="3742671"/>
            <a:ext cx="732893"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Holmes</a:t>
            </a:r>
          </a:p>
        </p:txBody>
      </p:sp>
      <p:sp>
        <p:nvSpPr>
          <p:cNvPr id="20" name="Retângulo 19">
            <a:extLst>
              <a:ext uri="{FF2B5EF4-FFF2-40B4-BE49-F238E27FC236}">
                <a16:creationId xmlns:a16="http://schemas.microsoft.com/office/drawing/2014/main" id="{B2D73E66-3023-4AB9-A9DD-CDCDE2E4114A}"/>
              </a:ext>
            </a:extLst>
          </p:cNvPr>
          <p:cNvSpPr/>
          <p:nvPr/>
        </p:nvSpPr>
        <p:spPr>
          <a:xfrm>
            <a:off x="616688" y="6043325"/>
            <a:ext cx="4451879" cy="584775"/>
          </a:xfrm>
          <a:prstGeom prst="rect">
            <a:avLst/>
          </a:prstGeom>
          <a:noFill/>
        </p:spPr>
        <p:txBody>
          <a:bodyPr wrap="square" lIns="91440" tIns="45720" rIns="91440" bIns="45720">
            <a:spAutoFit/>
          </a:bodyPr>
          <a:lstStyle/>
          <a:p>
            <a:pPr algn="ctr"/>
            <a:r>
              <a:rPr lang="pt-BR" sz="1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Holmes analisa a carta ameaçadora enviada a Henry.</a:t>
            </a:r>
          </a:p>
        </p:txBody>
      </p:sp>
      <p:sp>
        <p:nvSpPr>
          <p:cNvPr id="21" name="Retângulo 20">
            <a:extLst>
              <a:ext uri="{FF2B5EF4-FFF2-40B4-BE49-F238E27FC236}">
                <a16:creationId xmlns:a16="http://schemas.microsoft.com/office/drawing/2014/main" id="{0FABF052-63A9-458F-B66C-93315B4FCD1E}"/>
              </a:ext>
            </a:extLst>
          </p:cNvPr>
          <p:cNvSpPr/>
          <p:nvPr/>
        </p:nvSpPr>
        <p:spPr>
          <a:xfrm>
            <a:off x="5952913" y="6045224"/>
            <a:ext cx="2729694" cy="646331"/>
          </a:xfrm>
          <a:prstGeom prst="rect">
            <a:avLst/>
          </a:prstGeom>
          <a:noFill/>
        </p:spPr>
        <p:txBody>
          <a:bodyPr wrap="squar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Holmes e Dr. Watson percebem que Henry e Dr. Mortimer estão sendo perseguidos.</a:t>
            </a:r>
          </a:p>
        </p:txBody>
      </p:sp>
      <p:sp>
        <p:nvSpPr>
          <p:cNvPr id="22" name="Retângulo 21">
            <a:extLst>
              <a:ext uri="{FF2B5EF4-FFF2-40B4-BE49-F238E27FC236}">
                <a16:creationId xmlns:a16="http://schemas.microsoft.com/office/drawing/2014/main" id="{FED71777-41FE-4920-875B-E3A34FC91C5F}"/>
              </a:ext>
            </a:extLst>
          </p:cNvPr>
          <p:cNvSpPr/>
          <p:nvPr/>
        </p:nvSpPr>
        <p:spPr>
          <a:xfrm>
            <a:off x="9071359" y="6040073"/>
            <a:ext cx="2729694" cy="461665"/>
          </a:xfrm>
          <a:prstGeom prst="rect">
            <a:avLst/>
          </a:prstGeom>
          <a:noFill/>
        </p:spPr>
        <p:txBody>
          <a:bodyPr wrap="squar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Holmes tenta descobrir de qual hotel foi recortado o jornal.</a:t>
            </a:r>
          </a:p>
        </p:txBody>
      </p:sp>
      <p:sp>
        <p:nvSpPr>
          <p:cNvPr id="23" name="Retângulo 22">
            <a:extLst>
              <a:ext uri="{FF2B5EF4-FFF2-40B4-BE49-F238E27FC236}">
                <a16:creationId xmlns:a16="http://schemas.microsoft.com/office/drawing/2014/main" id="{0883773B-1089-42C8-92D5-2643F9797D19}"/>
              </a:ext>
            </a:extLst>
          </p:cNvPr>
          <p:cNvSpPr/>
          <p:nvPr/>
        </p:nvSpPr>
        <p:spPr>
          <a:xfrm>
            <a:off x="176167" y="300669"/>
            <a:ext cx="8018162" cy="584775"/>
          </a:xfrm>
          <a:prstGeom prst="rect">
            <a:avLst/>
          </a:prstGeom>
          <a:noFill/>
        </p:spPr>
        <p:txBody>
          <a:bodyPr wrap="square" lIns="91440" tIns="45720" rIns="91440" bIns="45720">
            <a:spAutoFit/>
          </a:bodyPr>
          <a:lstStyle/>
          <a:p>
            <a:r>
              <a:rPr lang="pt-BR" sz="3200" b="1" dirty="0">
                <a:ln w="0"/>
                <a:effectLst>
                  <a:outerShdw blurRad="38100" dist="19050" dir="2700000" algn="tl" rotWithShape="0">
                    <a:schemeClr val="dk1">
                      <a:alpha val="40000"/>
                    </a:schemeClr>
                  </a:outerShdw>
                </a:effectLst>
                <a:latin typeface="Stencil" panose="040409050D0802020404" pitchFamily="82" charset="0"/>
              </a:rPr>
              <a:t>Recapitulando: Capítulos 03 e 04</a:t>
            </a:r>
            <a:endParaRPr lang="pt-BR" sz="3200" b="1" cap="none" spc="0" dirty="0">
              <a:ln w="0"/>
              <a:solidFill>
                <a:schemeClr val="tx1"/>
              </a:solidFill>
              <a:effectLst>
                <a:outerShdw blurRad="38100" dist="19050" dir="2700000" algn="tl" rotWithShape="0">
                  <a:schemeClr val="dk1">
                    <a:alpha val="40000"/>
                  </a:schemeClr>
                </a:outerShdw>
              </a:effectLst>
              <a:latin typeface="Stencil" panose="040409050D0802020404" pitchFamily="82" charset="0"/>
            </a:endParaRPr>
          </a:p>
        </p:txBody>
      </p:sp>
      <p:sp>
        <p:nvSpPr>
          <p:cNvPr id="24" name="Retângulo 23">
            <a:extLst>
              <a:ext uri="{FF2B5EF4-FFF2-40B4-BE49-F238E27FC236}">
                <a16:creationId xmlns:a16="http://schemas.microsoft.com/office/drawing/2014/main" id="{1C674B81-AAE3-4FAE-A4E9-A1096BE0161B}"/>
              </a:ext>
            </a:extLst>
          </p:cNvPr>
          <p:cNvSpPr/>
          <p:nvPr/>
        </p:nvSpPr>
        <p:spPr>
          <a:xfrm>
            <a:off x="10447034" y="0"/>
            <a:ext cx="1744966" cy="461665"/>
          </a:xfrm>
          <a:prstGeom prst="rect">
            <a:avLst/>
          </a:prstGeom>
          <a:noFill/>
        </p:spPr>
        <p:txBody>
          <a:bodyPr wrap="none" lIns="91440" tIns="45720" rIns="91440" bIns="45720">
            <a:spAutoFit/>
          </a:bodyPr>
          <a:lstStyle/>
          <a:p>
            <a:pPr algn="r"/>
            <a:r>
              <a:rPr lang="pt-BR" sz="1300" b="1"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Investigadores literários</a:t>
            </a:r>
          </a:p>
          <a:p>
            <a:pPr algn="r"/>
            <a:r>
              <a:rPr lang="pt-BR" sz="1100" b="0" cap="none" spc="0" dirty="0">
                <a:ln w="0"/>
                <a:solidFill>
                  <a:schemeClr val="tx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Professora Melina de Paulo</a:t>
            </a:r>
          </a:p>
        </p:txBody>
      </p:sp>
      <p:sp>
        <p:nvSpPr>
          <p:cNvPr id="25" name="Retângulo 24">
            <a:extLst>
              <a:ext uri="{FF2B5EF4-FFF2-40B4-BE49-F238E27FC236}">
                <a16:creationId xmlns:a16="http://schemas.microsoft.com/office/drawing/2014/main" id="{7103A848-5E08-4C41-AEF4-E96EB9A49D33}"/>
              </a:ext>
            </a:extLst>
          </p:cNvPr>
          <p:cNvSpPr/>
          <p:nvPr/>
        </p:nvSpPr>
        <p:spPr>
          <a:xfrm>
            <a:off x="10268125" y="6617335"/>
            <a:ext cx="1909448" cy="261610"/>
          </a:xfrm>
          <a:prstGeom prst="rect">
            <a:avLst/>
          </a:prstGeom>
          <a:noFill/>
        </p:spPr>
        <p:txBody>
          <a:bodyPr wrap="square" lIns="91440" tIns="45720" rIns="91440" bIns="45720">
            <a:spAutoFit/>
          </a:bodyPr>
          <a:lstStyle/>
          <a:p>
            <a:pPr algn="r"/>
            <a:r>
              <a:rPr lang="pt-BR" sz="1100" dirty="0">
                <a:ln w="0"/>
                <a:effectLst>
                  <a:outerShdw blurRad="38100" dist="19050" dir="2700000" algn="tl" rotWithShape="0">
                    <a:schemeClr val="dk1">
                      <a:alpha val="40000"/>
                    </a:schemeClr>
                  </a:outerShdw>
                </a:effectLst>
                <a:latin typeface="Avocado Creamy" panose="02000500000000000000" pitchFamily="2" charset="0"/>
              </a:rPr>
              <a:t>Imagens: Sidney </a:t>
            </a:r>
            <a:r>
              <a:rPr lang="pt-BR" sz="1100" dirty="0" err="1">
                <a:ln w="0"/>
                <a:effectLst>
                  <a:outerShdw blurRad="38100" dist="19050" dir="2700000" algn="tl" rotWithShape="0">
                    <a:schemeClr val="dk1">
                      <a:alpha val="40000"/>
                    </a:schemeClr>
                  </a:outerShdw>
                </a:effectLst>
                <a:latin typeface="Avocado Creamy" panose="02000500000000000000" pitchFamily="2" charset="0"/>
              </a:rPr>
              <a:t>Paget</a:t>
            </a:r>
            <a:r>
              <a:rPr lang="pt-BR" sz="1100" dirty="0">
                <a:ln w="0"/>
                <a:effectLst>
                  <a:outerShdw blurRad="38100" dist="19050" dir="2700000" algn="tl" rotWithShape="0">
                    <a:schemeClr val="dk1">
                      <a:alpha val="40000"/>
                    </a:schemeClr>
                  </a:outerShdw>
                </a:effectLst>
                <a:latin typeface="Avocado Creamy" panose="02000500000000000000" pitchFamily="2" charset="0"/>
              </a:rPr>
              <a:t>, 1901</a:t>
            </a:r>
            <a:endParaRPr lang="pt-BR" sz="1000" b="0" cap="none" spc="0" dirty="0">
              <a:ln w="0"/>
              <a:solidFill>
                <a:schemeClr val="tx1"/>
              </a:solidFill>
              <a:effectLst>
                <a:outerShdw blurRad="38100" dist="19050" dir="2700000" algn="tl" rotWithShape="0">
                  <a:schemeClr val="dk1">
                    <a:alpha val="40000"/>
                  </a:schemeClr>
                </a:outerShdw>
              </a:effectLst>
              <a:latin typeface="Avocado Creamy" panose="02000500000000000000" pitchFamily="2" charset="0"/>
            </a:endParaRPr>
          </a:p>
        </p:txBody>
      </p:sp>
    </p:spTree>
    <p:extLst>
      <p:ext uri="{BB962C8B-B14F-4D97-AF65-F5344CB8AC3E}">
        <p14:creationId xmlns:p14="http://schemas.microsoft.com/office/powerpoint/2010/main" val="5097163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anim calcmode="lin" valueType="num">
                                      <p:cBhvr additive="base">
                                        <p:cTn id="13" dur="500" fill="hold"/>
                                        <p:tgtEl>
                                          <p:spTgt spid="14"/>
                                        </p:tgtEl>
                                        <p:attrNameLst>
                                          <p:attrName>ppt_x</p:attrName>
                                        </p:attrNameLst>
                                      </p:cBhvr>
                                      <p:tavLst>
                                        <p:tav tm="0">
                                          <p:val>
                                            <p:strVal val="#ppt_x"/>
                                          </p:val>
                                        </p:tav>
                                        <p:tav tm="100000">
                                          <p:val>
                                            <p:strVal val="#ppt_x"/>
                                          </p:val>
                                        </p:tav>
                                      </p:tavLst>
                                    </p:anim>
                                    <p:anim calcmode="lin" valueType="num">
                                      <p:cBhvr additive="base">
                                        <p:cTn id="14"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anim calcmode="lin" valueType="num">
                                      <p:cBhvr additive="base">
                                        <p:cTn id="19" dur="500" fill="hold"/>
                                        <p:tgtEl>
                                          <p:spTgt spid="15"/>
                                        </p:tgtEl>
                                        <p:attrNameLst>
                                          <p:attrName>ppt_x</p:attrName>
                                        </p:attrNameLst>
                                      </p:cBhvr>
                                      <p:tavLst>
                                        <p:tav tm="0">
                                          <p:val>
                                            <p:strVal val="#ppt_x"/>
                                          </p:val>
                                        </p:tav>
                                        <p:tav tm="100000">
                                          <p:val>
                                            <p:strVal val="#ppt_x"/>
                                          </p:val>
                                        </p:tav>
                                      </p:tavLst>
                                    </p:anim>
                                    <p:anim calcmode="lin" valueType="num">
                                      <p:cBhvr additive="base">
                                        <p:cTn id="20"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8"/>
                                        </p:tgtEl>
                                        <p:attrNameLst>
                                          <p:attrName>style.visibility</p:attrName>
                                        </p:attrNameLst>
                                      </p:cBhvr>
                                      <p:to>
                                        <p:strVal val="visible"/>
                                      </p:to>
                                    </p:set>
                                    <p:anim calcmode="lin" valueType="num">
                                      <p:cBhvr additive="base">
                                        <p:cTn id="37" dur="500" fill="hold"/>
                                        <p:tgtEl>
                                          <p:spTgt spid="18"/>
                                        </p:tgtEl>
                                        <p:attrNameLst>
                                          <p:attrName>ppt_x</p:attrName>
                                        </p:attrNameLst>
                                      </p:cBhvr>
                                      <p:tavLst>
                                        <p:tav tm="0">
                                          <p:val>
                                            <p:strVal val="#ppt_x"/>
                                          </p:val>
                                        </p:tav>
                                        <p:tav tm="100000">
                                          <p:val>
                                            <p:strVal val="#ppt_x"/>
                                          </p:val>
                                        </p:tav>
                                      </p:tavLst>
                                    </p:anim>
                                    <p:anim calcmode="lin" valueType="num">
                                      <p:cBhvr additive="base">
                                        <p:cTn id="38"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0"/>
                                        </p:tgtEl>
                                        <p:attrNameLst>
                                          <p:attrName>style.visibility</p:attrName>
                                        </p:attrNameLst>
                                      </p:cBhvr>
                                      <p:to>
                                        <p:strVal val="visible"/>
                                      </p:to>
                                    </p:set>
                                    <p:anim calcmode="lin" valueType="num">
                                      <p:cBhvr additive="base">
                                        <p:cTn id="49" dur="500" fill="hold"/>
                                        <p:tgtEl>
                                          <p:spTgt spid="20"/>
                                        </p:tgtEl>
                                        <p:attrNameLst>
                                          <p:attrName>ppt_x</p:attrName>
                                        </p:attrNameLst>
                                      </p:cBhvr>
                                      <p:tavLst>
                                        <p:tav tm="0">
                                          <p:val>
                                            <p:strVal val="#ppt_x"/>
                                          </p:val>
                                        </p:tav>
                                        <p:tav tm="100000">
                                          <p:val>
                                            <p:strVal val="#ppt_x"/>
                                          </p:val>
                                        </p:tav>
                                      </p:tavLst>
                                    </p:anim>
                                    <p:anim calcmode="lin" valueType="num">
                                      <p:cBhvr additive="base">
                                        <p:cTn id="50"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1"/>
                                        </p:tgtEl>
                                        <p:attrNameLst>
                                          <p:attrName>style.visibility</p:attrName>
                                        </p:attrNameLst>
                                      </p:cBhvr>
                                      <p:to>
                                        <p:strVal val="visible"/>
                                      </p:to>
                                    </p:set>
                                    <p:anim calcmode="lin" valueType="num">
                                      <p:cBhvr additive="base">
                                        <p:cTn id="55" dur="500" fill="hold"/>
                                        <p:tgtEl>
                                          <p:spTgt spid="21"/>
                                        </p:tgtEl>
                                        <p:attrNameLst>
                                          <p:attrName>ppt_x</p:attrName>
                                        </p:attrNameLst>
                                      </p:cBhvr>
                                      <p:tavLst>
                                        <p:tav tm="0">
                                          <p:val>
                                            <p:strVal val="#ppt_x"/>
                                          </p:val>
                                        </p:tav>
                                        <p:tav tm="100000">
                                          <p:val>
                                            <p:strVal val="#ppt_x"/>
                                          </p:val>
                                        </p:tav>
                                      </p:tavLst>
                                    </p:anim>
                                    <p:anim calcmode="lin" valueType="num">
                                      <p:cBhvr additive="base">
                                        <p:cTn id="56"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2"/>
                                        </p:tgtEl>
                                        <p:attrNameLst>
                                          <p:attrName>style.visibility</p:attrName>
                                        </p:attrNameLst>
                                      </p:cBhvr>
                                      <p:to>
                                        <p:strVal val="visible"/>
                                      </p:to>
                                    </p:set>
                                    <p:anim calcmode="lin" valueType="num">
                                      <p:cBhvr additive="base">
                                        <p:cTn id="61" dur="500" fill="hold"/>
                                        <p:tgtEl>
                                          <p:spTgt spid="22"/>
                                        </p:tgtEl>
                                        <p:attrNameLst>
                                          <p:attrName>ppt_x</p:attrName>
                                        </p:attrNameLst>
                                      </p:cBhvr>
                                      <p:tavLst>
                                        <p:tav tm="0">
                                          <p:val>
                                            <p:strVal val="#ppt_x"/>
                                          </p:val>
                                        </p:tav>
                                        <p:tav tm="100000">
                                          <p:val>
                                            <p:strVal val="#ppt_x"/>
                                          </p:val>
                                        </p:tav>
                                      </p:tavLst>
                                    </p:anim>
                                    <p:anim calcmode="lin" valueType="num">
                                      <p:cBhvr additive="base">
                                        <p:cTn id="62"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P spid="14" grpId="0"/>
      <p:bldP spid="15" grpId="0"/>
      <p:bldP spid="16" grpId="0"/>
      <p:bldP spid="17" grpId="0"/>
      <p:bldP spid="18" grpId="0"/>
      <p:bldP spid="19" grpId="0"/>
      <p:bldP spid="20" grpId="0"/>
      <p:bldP spid="21" grpId="0"/>
      <p:bldP spid="2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C3D9295F-EFE9-472F-9E62-D9128D519B36}"/>
              </a:ext>
            </a:extLst>
          </p:cNvPr>
          <p:cNvSpPr/>
          <p:nvPr/>
        </p:nvSpPr>
        <p:spPr>
          <a:xfrm>
            <a:off x="327169" y="492443"/>
            <a:ext cx="5956185" cy="769441"/>
          </a:xfrm>
          <a:prstGeom prst="rect">
            <a:avLst/>
          </a:prstGeom>
          <a:noFill/>
        </p:spPr>
        <p:txBody>
          <a:bodyPr wrap="square" lIns="91440" tIns="45720" rIns="91440" bIns="45720">
            <a:spAutoFit/>
          </a:bodyPr>
          <a:lstStyle/>
          <a:p>
            <a:r>
              <a:rPr lang="pt-BR" sz="4400" b="1" dirty="0">
                <a:ln w="0"/>
                <a:effectLst>
                  <a:outerShdw blurRad="38100" dist="19050" dir="2700000" algn="tl" rotWithShape="0">
                    <a:schemeClr val="dk1">
                      <a:alpha val="40000"/>
                    </a:schemeClr>
                  </a:outerShdw>
                </a:effectLst>
                <a:latin typeface="Stencil" panose="040409050D0802020404" pitchFamily="82" charset="0"/>
              </a:rPr>
              <a:t>O que é </a:t>
            </a:r>
            <a:r>
              <a:rPr lang="pt-BR" sz="4400" b="1" dirty="0">
                <a:ln w="0"/>
                <a:solidFill>
                  <a:srgbClr val="C00000"/>
                </a:solidFill>
                <a:effectLst>
                  <a:outerShdw blurRad="38100" dist="19050" dir="2700000" algn="tl" rotWithShape="0">
                    <a:schemeClr val="dk1">
                      <a:alpha val="40000"/>
                    </a:schemeClr>
                  </a:outerShdw>
                </a:effectLst>
                <a:latin typeface="Stencil" panose="040409050D0802020404" pitchFamily="82" charset="0"/>
              </a:rPr>
              <a:t>noctívago</a:t>
            </a:r>
            <a:r>
              <a:rPr lang="pt-BR" sz="4400" b="1" dirty="0">
                <a:ln w="0"/>
                <a:effectLst>
                  <a:outerShdw blurRad="38100" dist="19050" dir="2700000" algn="tl" rotWithShape="0">
                    <a:schemeClr val="dk1">
                      <a:alpha val="40000"/>
                    </a:schemeClr>
                  </a:outerShdw>
                </a:effectLst>
                <a:latin typeface="Stencil" panose="040409050D0802020404" pitchFamily="82" charset="0"/>
              </a:rPr>
              <a:t>?</a:t>
            </a:r>
            <a:endParaRPr lang="pt-BR" sz="4400" b="1" cap="none" spc="0" dirty="0">
              <a:ln w="0"/>
              <a:solidFill>
                <a:schemeClr val="tx1"/>
              </a:solidFill>
              <a:effectLst>
                <a:outerShdw blurRad="38100" dist="19050" dir="2700000" algn="tl" rotWithShape="0">
                  <a:schemeClr val="dk1">
                    <a:alpha val="40000"/>
                  </a:schemeClr>
                </a:outerShdw>
              </a:effectLst>
              <a:latin typeface="Stencil" panose="040409050D0802020404" pitchFamily="82" charset="0"/>
            </a:endParaRPr>
          </a:p>
        </p:txBody>
      </p:sp>
      <p:sp>
        <p:nvSpPr>
          <p:cNvPr id="5" name="Explosão: 14 Pontos 4">
            <a:extLst>
              <a:ext uri="{FF2B5EF4-FFF2-40B4-BE49-F238E27FC236}">
                <a16:creationId xmlns:a16="http://schemas.microsoft.com/office/drawing/2014/main" id="{4FAF111E-B825-4141-AB9D-0FF62264DF94}"/>
              </a:ext>
            </a:extLst>
          </p:cNvPr>
          <p:cNvSpPr/>
          <p:nvPr/>
        </p:nvSpPr>
        <p:spPr>
          <a:xfrm rot="1919768">
            <a:off x="122229" y="1912690"/>
            <a:ext cx="4035105" cy="3405930"/>
          </a:xfrm>
          <a:prstGeom prst="irregularSeal2">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 name="Explosão: 14 Pontos 5">
            <a:extLst>
              <a:ext uri="{FF2B5EF4-FFF2-40B4-BE49-F238E27FC236}">
                <a16:creationId xmlns:a16="http://schemas.microsoft.com/office/drawing/2014/main" id="{6F32167C-3616-4274-9296-314C60B81B8B}"/>
              </a:ext>
            </a:extLst>
          </p:cNvPr>
          <p:cNvSpPr/>
          <p:nvPr/>
        </p:nvSpPr>
        <p:spPr>
          <a:xfrm rot="1919768">
            <a:off x="4162337" y="1912690"/>
            <a:ext cx="4035105" cy="3405930"/>
          </a:xfrm>
          <a:prstGeom prst="irregularSeal2">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7" name="Explosão: 14 Pontos 6">
            <a:extLst>
              <a:ext uri="{FF2B5EF4-FFF2-40B4-BE49-F238E27FC236}">
                <a16:creationId xmlns:a16="http://schemas.microsoft.com/office/drawing/2014/main" id="{A9F2757C-7A41-4889-888F-75E6C08ACF20}"/>
              </a:ext>
            </a:extLst>
          </p:cNvPr>
          <p:cNvSpPr/>
          <p:nvPr/>
        </p:nvSpPr>
        <p:spPr>
          <a:xfrm rot="1919768">
            <a:off x="8034668" y="1865826"/>
            <a:ext cx="4035105" cy="3405930"/>
          </a:xfrm>
          <a:prstGeom prst="irregularSeal2">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8" name="Retângulo 7">
            <a:extLst>
              <a:ext uri="{FF2B5EF4-FFF2-40B4-BE49-F238E27FC236}">
                <a16:creationId xmlns:a16="http://schemas.microsoft.com/office/drawing/2014/main" id="{C31E8A97-B9C5-49B3-8DD0-91A36B911321}"/>
              </a:ext>
            </a:extLst>
          </p:cNvPr>
          <p:cNvSpPr/>
          <p:nvPr/>
        </p:nvSpPr>
        <p:spPr>
          <a:xfrm>
            <a:off x="4781788" y="2840287"/>
            <a:ext cx="2440297" cy="1477328"/>
          </a:xfrm>
          <a:prstGeom prst="rect">
            <a:avLst/>
          </a:prstGeom>
          <a:noFill/>
        </p:spPr>
        <p:txBody>
          <a:bodyPr wrap="square" lIns="91440" tIns="45720" rIns="91440" bIns="45720">
            <a:spAutoFit/>
          </a:bodyPr>
          <a:lstStyle/>
          <a:p>
            <a:pPr algn="ctr"/>
            <a:r>
              <a:rPr lang="pt-BR" sz="3000" b="1" cap="none" spc="50" dirty="0">
                <a:ln w="0"/>
                <a:solidFill>
                  <a:schemeClr val="bg2"/>
                </a:solidFill>
                <a:effectLst>
                  <a:innerShdw blurRad="63500" dist="50800" dir="13500000">
                    <a:srgbClr val="000000">
                      <a:alpha val="50000"/>
                    </a:srgbClr>
                  </a:innerShdw>
                </a:effectLst>
              </a:rPr>
              <a:t>Animal com hábito noturno.</a:t>
            </a:r>
          </a:p>
        </p:txBody>
      </p:sp>
      <p:sp>
        <p:nvSpPr>
          <p:cNvPr id="9" name="Retângulo 8">
            <a:extLst>
              <a:ext uri="{FF2B5EF4-FFF2-40B4-BE49-F238E27FC236}">
                <a16:creationId xmlns:a16="http://schemas.microsoft.com/office/drawing/2014/main" id="{5D6541CC-B89F-46DB-BD17-43A2EC7EACAF}"/>
              </a:ext>
            </a:extLst>
          </p:cNvPr>
          <p:cNvSpPr/>
          <p:nvPr/>
        </p:nvSpPr>
        <p:spPr>
          <a:xfrm>
            <a:off x="2520844" y="4175350"/>
            <a:ext cx="413896"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pt-BR" sz="3200" b="1" cap="none" spc="0" dirty="0">
                <a:ln/>
                <a:solidFill>
                  <a:srgbClr val="C00000"/>
                </a:solidFill>
                <a:effectLst/>
              </a:rPr>
              <a:t>1</a:t>
            </a:r>
          </a:p>
        </p:txBody>
      </p:sp>
      <p:sp>
        <p:nvSpPr>
          <p:cNvPr id="10" name="Retângulo 9">
            <a:extLst>
              <a:ext uri="{FF2B5EF4-FFF2-40B4-BE49-F238E27FC236}">
                <a16:creationId xmlns:a16="http://schemas.microsoft.com/office/drawing/2014/main" id="{69BC2C90-27D2-482D-A5F3-32F401EDA09F}"/>
              </a:ext>
            </a:extLst>
          </p:cNvPr>
          <p:cNvSpPr/>
          <p:nvPr/>
        </p:nvSpPr>
        <p:spPr>
          <a:xfrm>
            <a:off x="6591445" y="4158104"/>
            <a:ext cx="413896"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pt-BR" sz="3200" b="1" cap="none" spc="0" dirty="0">
                <a:ln/>
                <a:solidFill>
                  <a:srgbClr val="C00000"/>
                </a:solidFill>
                <a:effectLst/>
              </a:rPr>
              <a:t>2</a:t>
            </a:r>
          </a:p>
        </p:txBody>
      </p:sp>
      <p:sp>
        <p:nvSpPr>
          <p:cNvPr id="11" name="Retângulo 10">
            <a:extLst>
              <a:ext uri="{FF2B5EF4-FFF2-40B4-BE49-F238E27FC236}">
                <a16:creationId xmlns:a16="http://schemas.microsoft.com/office/drawing/2014/main" id="{629B31FB-C002-4E13-A0B8-B924D72B3A6B}"/>
              </a:ext>
            </a:extLst>
          </p:cNvPr>
          <p:cNvSpPr/>
          <p:nvPr/>
        </p:nvSpPr>
        <p:spPr>
          <a:xfrm>
            <a:off x="10474940" y="4188650"/>
            <a:ext cx="413896" cy="584775"/>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pt-BR" sz="3200" b="1" cap="none" spc="0" dirty="0">
                <a:ln/>
                <a:solidFill>
                  <a:srgbClr val="C00000"/>
                </a:solidFill>
                <a:effectLst/>
              </a:rPr>
              <a:t>3</a:t>
            </a:r>
          </a:p>
        </p:txBody>
      </p:sp>
      <p:sp>
        <p:nvSpPr>
          <p:cNvPr id="13" name="Retângulo 12">
            <a:extLst>
              <a:ext uri="{FF2B5EF4-FFF2-40B4-BE49-F238E27FC236}">
                <a16:creationId xmlns:a16="http://schemas.microsoft.com/office/drawing/2014/main" id="{20991CBA-22F0-49A8-9C3D-5DEABA209CC9}"/>
              </a:ext>
            </a:extLst>
          </p:cNvPr>
          <p:cNvSpPr/>
          <p:nvPr/>
        </p:nvSpPr>
        <p:spPr>
          <a:xfrm>
            <a:off x="675631" y="3030182"/>
            <a:ext cx="2584054" cy="1077218"/>
          </a:xfrm>
          <a:prstGeom prst="rect">
            <a:avLst/>
          </a:prstGeom>
          <a:noFill/>
        </p:spPr>
        <p:txBody>
          <a:bodyPr wrap="square" lIns="91440" tIns="45720" rIns="91440" bIns="45720">
            <a:spAutoFit/>
          </a:bodyPr>
          <a:lstStyle/>
          <a:p>
            <a:pPr algn="ctr"/>
            <a:r>
              <a:rPr lang="pt-BR" sz="3200" b="1" spc="50" dirty="0">
                <a:ln w="0"/>
                <a:solidFill>
                  <a:schemeClr val="bg2"/>
                </a:solidFill>
                <a:effectLst>
                  <a:innerShdw blurRad="63500" dist="50800" dir="13500000">
                    <a:srgbClr val="000000">
                      <a:alpha val="50000"/>
                    </a:srgbClr>
                  </a:innerShdw>
                </a:effectLst>
              </a:rPr>
              <a:t>Tipo de hipnose.</a:t>
            </a:r>
            <a:endParaRPr lang="pt-BR" sz="3200" b="1" cap="none" spc="50" dirty="0">
              <a:ln w="0"/>
              <a:solidFill>
                <a:schemeClr val="bg2"/>
              </a:solidFill>
              <a:effectLst>
                <a:innerShdw blurRad="63500" dist="50800" dir="13500000">
                  <a:srgbClr val="000000">
                    <a:alpha val="50000"/>
                  </a:srgbClr>
                </a:innerShdw>
              </a:effectLst>
            </a:endParaRPr>
          </a:p>
        </p:txBody>
      </p:sp>
      <p:sp>
        <p:nvSpPr>
          <p:cNvPr id="15" name="Retângulo 14">
            <a:extLst>
              <a:ext uri="{FF2B5EF4-FFF2-40B4-BE49-F238E27FC236}">
                <a16:creationId xmlns:a16="http://schemas.microsoft.com/office/drawing/2014/main" id="{F83E8100-A7E4-4DFC-ADE2-F2639AC36C62}"/>
              </a:ext>
            </a:extLst>
          </p:cNvPr>
          <p:cNvSpPr/>
          <p:nvPr/>
        </p:nvSpPr>
        <p:spPr>
          <a:xfrm>
            <a:off x="8742946" y="2817684"/>
            <a:ext cx="2440297" cy="1477328"/>
          </a:xfrm>
          <a:prstGeom prst="rect">
            <a:avLst/>
          </a:prstGeom>
          <a:noFill/>
        </p:spPr>
        <p:txBody>
          <a:bodyPr wrap="square" lIns="91440" tIns="45720" rIns="91440" bIns="45720">
            <a:spAutoFit/>
          </a:bodyPr>
          <a:lstStyle/>
          <a:p>
            <a:pPr algn="ctr"/>
            <a:r>
              <a:rPr lang="pt-BR" sz="3000" b="1" cap="none" spc="50" dirty="0">
                <a:ln w="0"/>
                <a:solidFill>
                  <a:schemeClr val="bg2"/>
                </a:solidFill>
                <a:effectLst>
                  <a:innerShdw blurRad="63500" dist="50800" dir="13500000">
                    <a:srgbClr val="000000">
                      <a:alpha val="50000"/>
                    </a:srgbClr>
                  </a:innerShdw>
                </a:effectLst>
              </a:rPr>
              <a:t>Nome de uma planta rasteira.</a:t>
            </a:r>
          </a:p>
        </p:txBody>
      </p:sp>
      <p:pic>
        <p:nvPicPr>
          <p:cNvPr id="2054" name="Picture 6" descr="Arrow Want Sticker by Sweaty Betty for iOS &amp; Android | GIPHY">
            <a:extLst>
              <a:ext uri="{FF2B5EF4-FFF2-40B4-BE49-F238E27FC236}">
                <a16:creationId xmlns:a16="http://schemas.microsoft.com/office/drawing/2014/main" id="{1C0068C4-5BA5-48EB-8FE7-35E952D12C2E}"/>
              </a:ext>
            </a:extLst>
          </p:cNvPr>
          <p:cNvPicPr>
            <a:picLocks noChangeAspect="1" noChangeArrowheads="1" noCrop="1"/>
          </p:cNvPicPr>
          <p:nvPr/>
        </p:nvPicPr>
        <p:blipFill>
          <a:blip r:embed="rId2">
            <a:extLst>
              <a:ext uri="{28A0092B-C50C-407E-A947-70E740481C1C}">
                <a14:useLocalDpi xmlns:a14="http://schemas.microsoft.com/office/drawing/2010/main" val="0"/>
              </a:ext>
            </a:extLst>
          </a:blip>
          <a:srcRect/>
          <a:stretch>
            <a:fillRect/>
          </a:stretch>
        </p:blipFill>
        <p:spPr bwMode="auto">
          <a:xfrm flipV="1">
            <a:off x="4849186" y="4737474"/>
            <a:ext cx="2589644" cy="1985394"/>
          </a:xfrm>
          <a:prstGeom prst="rect">
            <a:avLst/>
          </a:prstGeom>
          <a:noFill/>
          <a:extLst>
            <a:ext uri="{909E8E84-426E-40DD-AFC4-6F175D3DCCD1}">
              <a14:hiddenFill xmlns:a14="http://schemas.microsoft.com/office/drawing/2010/main">
                <a:solidFill>
                  <a:srgbClr val="FFFFFF"/>
                </a:solidFill>
              </a14:hiddenFill>
            </a:ext>
          </a:extLst>
        </p:spPr>
      </p:pic>
      <p:sp>
        <p:nvSpPr>
          <p:cNvPr id="14" name="Retângulo 13">
            <a:extLst>
              <a:ext uri="{FF2B5EF4-FFF2-40B4-BE49-F238E27FC236}">
                <a16:creationId xmlns:a16="http://schemas.microsoft.com/office/drawing/2014/main" id="{0FE3D595-23BE-4086-A61D-0DD31B4CD404}"/>
              </a:ext>
            </a:extLst>
          </p:cNvPr>
          <p:cNvSpPr/>
          <p:nvPr/>
        </p:nvSpPr>
        <p:spPr>
          <a:xfrm>
            <a:off x="10447034" y="0"/>
            <a:ext cx="1744966" cy="461665"/>
          </a:xfrm>
          <a:prstGeom prst="rect">
            <a:avLst/>
          </a:prstGeom>
          <a:noFill/>
        </p:spPr>
        <p:txBody>
          <a:bodyPr wrap="none" lIns="91440" tIns="45720" rIns="91440" bIns="45720">
            <a:spAutoFit/>
          </a:bodyPr>
          <a:lstStyle/>
          <a:p>
            <a:pPr algn="r"/>
            <a:r>
              <a:rPr lang="pt-BR" sz="1300" b="1"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Investigadores literários</a:t>
            </a:r>
          </a:p>
          <a:p>
            <a:pPr algn="r"/>
            <a:r>
              <a:rPr lang="pt-BR" sz="1100" b="0" cap="none" spc="0" dirty="0">
                <a:ln w="0"/>
                <a:solidFill>
                  <a:schemeClr val="tx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Professora Melina de Paulo</a:t>
            </a:r>
          </a:p>
        </p:txBody>
      </p:sp>
    </p:spTree>
    <p:extLst>
      <p:ext uri="{BB962C8B-B14F-4D97-AF65-F5344CB8AC3E}">
        <p14:creationId xmlns:p14="http://schemas.microsoft.com/office/powerpoint/2010/main" val="8412156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2054"/>
                                        </p:tgtEl>
                                        <p:attrNameLst>
                                          <p:attrName>style.visibility</p:attrName>
                                        </p:attrNameLst>
                                      </p:cBhvr>
                                      <p:to>
                                        <p:strVal val="visible"/>
                                      </p:to>
                                    </p:set>
                                    <p:animEffect transition="in" filter="randombar(horizontal)">
                                      <p:cBhvr>
                                        <p:cTn id="7" dur="500"/>
                                        <p:tgtEl>
                                          <p:spTgt spid="20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69364F99-57EF-499D-B3FE-DD91C9B541AA}"/>
              </a:ext>
            </a:extLst>
          </p:cNvPr>
          <p:cNvSpPr txBox="1"/>
          <p:nvPr/>
        </p:nvSpPr>
        <p:spPr>
          <a:xfrm>
            <a:off x="6761526" y="3540154"/>
            <a:ext cx="5092118" cy="2800767"/>
          </a:xfrm>
          <a:prstGeom prst="rect">
            <a:avLst/>
          </a:prstGeom>
          <a:noFill/>
        </p:spPr>
        <p:txBody>
          <a:bodyPr wrap="square" rtlCol="0">
            <a:spAutoFit/>
          </a:bodyPr>
          <a:lstStyle/>
          <a:p>
            <a:pPr marL="342900" indent="-342900">
              <a:buFont typeface="+mj-lt"/>
              <a:buAutoNum type="arabicPeriod"/>
            </a:pPr>
            <a:r>
              <a:rPr lang="pt-BR" sz="1600" dirty="0">
                <a:latin typeface="Arial" panose="020B0604020202020204" pitchFamily="34" charset="0"/>
                <a:cs typeface="Arial" panose="020B0604020202020204" pitchFamily="34" charset="0"/>
              </a:rPr>
              <a:t>Sinônimo de BRADAR.</a:t>
            </a:r>
          </a:p>
          <a:p>
            <a:pPr marL="342900" indent="-342900">
              <a:buFont typeface="+mj-lt"/>
              <a:buAutoNum type="arabicPeriod"/>
            </a:pPr>
            <a:r>
              <a:rPr lang="pt-BR" sz="16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R</a:t>
            </a:r>
            <a:r>
              <a:rPr lang="pt-BR" sz="1600" i="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eunião festiva para comer e beber.</a:t>
            </a:r>
          </a:p>
          <a:p>
            <a:pPr marL="342900" indent="-342900">
              <a:buFont typeface="+mj-lt"/>
              <a:buAutoNum type="arabicPeriod"/>
            </a:pPr>
            <a:r>
              <a:rPr lang="pt-BR" sz="1600" b="0" i="0" dirty="0">
                <a:effectLst/>
                <a:latin typeface="Arial" panose="020B0604020202020204" pitchFamily="34" charset="0"/>
                <a:cs typeface="Arial" panose="020B0604020202020204" pitchFamily="34" charset="0"/>
              </a:rPr>
              <a:t>Qualidade do que é premente, urgente.</a:t>
            </a:r>
          </a:p>
          <a:p>
            <a:pPr marL="342900" indent="-342900">
              <a:buFont typeface="+mj-lt"/>
              <a:buAutoNum type="arabicPeriod"/>
            </a:pPr>
            <a:r>
              <a:rPr lang="pt-BR" sz="1600" dirty="0">
                <a:latin typeface="Arial" panose="020B0604020202020204" pitchFamily="34" charset="0"/>
                <a:cs typeface="Arial" panose="020B0604020202020204" pitchFamily="34" charset="0"/>
              </a:rPr>
              <a:t>Sinônimo de CORROBORAR.</a:t>
            </a:r>
          </a:p>
          <a:p>
            <a:pPr marL="342900" indent="-342900">
              <a:buFont typeface="+mj-lt"/>
              <a:buAutoNum type="arabicPeriod"/>
            </a:pPr>
            <a:r>
              <a:rPr lang="pt-BR" sz="1600" dirty="0">
                <a:latin typeface="Arial" panose="020B0604020202020204" pitchFamily="34" charset="0"/>
                <a:cs typeface="Arial" panose="020B0604020202020204" pitchFamily="34" charset="0"/>
              </a:rPr>
              <a:t>S</a:t>
            </a:r>
            <a:r>
              <a:rPr lang="pt-BR" sz="1600" b="0" i="0" dirty="0">
                <a:effectLst/>
                <a:latin typeface="Arial" panose="020B0604020202020204" pitchFamily="34" charset="0"/>
                <a:cs typeface="Arial" panose="020B0604020202020204" pitchFamily="34" charset="0"/>
              </a:rPr>
              <a:t>ubmissão à vontade de alguém ou ao destino.</a:t>
            </a:r>
          </a:p>
          <a:p>
            <a:pPr marL="342900" indent="-342900">
              <a:buFont typeface="+mj-lt"/>
              <a:buAutoNum type="arabicPeriod"/>
            </a:pPr>
            <a:r>
              <a:rPr lang="pt-BR" sz="1600" dirty="0">
                <a:latin typeface="Arial" panose="020B0604020202020204" pitchFamily="34" charset="0"/>
                <a:cs typeface="Arial" panose="020B0604020202020204" pitchFamily="34" charset="0"/>
              </a:rPr>
              <a:t>Sinônimo de ASPEREZA.</a:t>
            </a:r>
          </a:p>
          <a:p>
            <a:pPr marL="342900" indent="-342900">
              <a:buFont typeface="+mj-lt"/>
              <a:buAutoNum type="arabicPeriod"/>
            </a:pPr>
            <a:r>
              <a:rPr lang="pt-BR" sz="1600" dirty="0">
                <a:latin typeface="Arial" panose="020B0604020202020204" pitchFamily="34" charset="0"/>
                <a:ea typeface="Calibri" panose="020F0502020204030204" pitchFamily="34" charset="0"/>
                <a:cs typeface="Arial" panose="020B0604020202020204" pitchFamily="34" charset="0"/>
              </a:rPr>
              <a:t>D</a:t>
            </a:r>
            <a:r>
              <a:rPr lang="pt-BR" sz="1600" b="0" i="0" dirty="0">
                <a:effectLst/>
                <a:latin typeface="Arial" panose="020B0604020202020204" pitchFamily="34" charset="0"/>
                <a:cs typeface="Arial" panose="020B0604020202020204" pitchFamily="34" charset="0"/>
              </a:rPr>
              <a:t>iz-se de ou superfície cuja altura diminui gradualmente à medida que é percorrida.</a:t>
            </a:r>
          </a:p>
          <a:p>
            <a:pPr marL="342900" indent="-342900">
              <a:buFont typeface="+mj-lt"/>
              <a:buAutoNum type="arabicPeriod"/>
            </a:pPr>
            <a:r>
              <a:rPr lang="pt-BR" sz="1600" b="0" i="0" dirty="0">
                <a:effectLst/>
                <a:latin typeface="arial" panose="020B0604020202020204" pitchFamily="34" charset="0"/>
              </a:rPr>
              <a:t>Significado de pista, pegada e rastro.</a:t>
            </a:r>
          </a:p>
          <a:p>
            <a:pPr marL="342900" indent="-342900">
              <a:buFont typeface="+mj-lt"/>
              <a:buAutoNum type="arabicPeriod"/>
            </a:pPr>
            <a:r>
              <a:rPr lang="pt-BR" sz="1600" dirty="0">
                <a:latin typeface="arial" panose="020B0604020202020204" pitchFamily="34" charset="0"/>
              </a:rPr>
              <a:t>Aquilo q</a:t>
            </a:r>
            <a:r>
              <a:rPr lang="pt-BR" sz="1600" b="0" i="0" dirty="0">
                <a:effectLst/>
                <a:latin typeface="arial" panose="020B0604020202020204" pitchFamily="34" charset="0"/>
              </a:rPr>
              <a:t>ue faz mal; nocivo, ruinoso.</a:t>
            </a:r>
          </a:p>
          <a:p>
            <a:pPr marL="342900" indent="-342900">
              <a:buFont typeface="+mj-lt"/>
              <a:buAutoNum type="arabicPeriod"/>
            </a:pPr>
            <a:r>
              <a:rPr lang="pt-BR" sz="1600" b="0" i="0" dirty="0">
                <a:effectLst/>
                <a:latin typeface="arial" panose="020B0604020202020204" pitchFamily="34" charset="0"/>
              </a:rPr>
              <a:t>O que não pertence ao âmbito do sagrado.</a:t>
            </a:r>
            <a:r>
              <a:rPr lang="pt-BR" sz="1600" b="0" i="0" dirty="0">
                <a:effectLst/>
                <a:latin typeface="Arial" panose="020B0604020202020204" pitchFamily="34" charset="0"/>
                <a:cs typeface="Arial" panose="020B0604020202020204" pitchFamily="34" charset="0"/>
              </a:rPr>
              <a:t> </a:t>
            </a:r>
            <a:endParaRPr lang="pt-BR" sz="1600" dirty="0">
              <a:latin typeface="Arial" panose="020B0604020202020204" pitchFamily="34" charset="0"/>
              <a:cs typeface="Arial" panose="020B0604020202020204" pitchFamily="34" charset="0"/>
            </a:endParaRPr>
          </a:p>
        </p:txBody>
      </p:sp>
      <p:pic>
        <p:nvPicPr>
          <p:cNvPr id="4" name="Imagem 3">
            <a:extLst>
              <a:ext uri="{FF2B5EF4-FFF2-40B4-BE49-F238E27FC236}">
                <a16:creationId xmlns:a16="http://schemas.microsoft.com/office/drawing/2014/main" id="{EC9539C6-4D8B-4DD9-A52D-A05360A474A6}"/>
              </a:ext>
            </a:extLst>
          </p:cNvPr>
          <p:cNvPicPr>
            <a:picLocks noChangeAspect="1"/>
          </p:cNvPicPr>
          <p:nvPr/>
        </p:nvPicPr>
        <p:blipFill>
          <a:blip r:embed="rId2"/>
          <a:stretch>
            <a:fillRect/>
          </a:stretch>
        </p:blipFill>
        <p:spPr>
          <a:xfrm>
            <a:off x="776024" y="912113"/>
            <a:ext cx="5487755" cy="5256082"/>
          </a:xfrm>
          <a:prstGeom prst="rect">
            <a:avLst/>
          </a:prstGeom>
        </p:spPr>
      </p:pic>
      <p:cxnSp>
        <p:nvCxnSpPr>
          <p:cNvPr id="7" name="Conector reto 6">
            <a:extLst>
              <a:ext uri="{FF2B5EF4-FFF2-40B4-BE49-F238E27FC236}">
                <a16:creationId xmlns:a16="http://schemas.microsoft.com/office/drawing/2014/main" id="{882BAA8B-2D42-4AA7-968B-F37767ABDBB6}"/>
              </a:ext>
            </a:extLst>
          </p:cNvPr>
          <p:cNvCxnSpPr/>
          <p:nvPr/>
        </p:nvCxnSpPr>
        <p:spPr>
          <a:xfrm>
            <a:off x="1015068" y="2332139"/>
            <a:ext cx="2348917" cy="2348917"/>
          </a:xfrm>
          <a:prstGeom prst="line">
            <a:avLst/>
          </a:prstGeom>
        </p:spPr>
        <p:style>
          <a:lnRef idx="3">
            <a:schemeClr val="accent6"/>
          </a:lnRef>
          <a:fillRef idx="0">
            <a:schemeClr val="accent6"/>
          </a:fillRef>
          <a:effectRef idx="2">
            <a:schemeClr val="accent6"/>
          </a:effectRef>
          <a:fontRef idx="minor">
            <a:schemeClr val="tx1"/>
          </a:fontRef>
        </p:style>
      </p:cxnSp>
      <p:cxnSp>
        <p:nvCxnSpPr>
          <p:cNvPr id="9" name="Conector reto 8">
            <a:extLst>
              <a:ext uri="{FF2B5EF4-FFF2-40B4-BE49-F238E27FC236}">
                <a16:creationId xmlns:a16="http://schemas.microsoft.com/office/drawing/2014/main" id="{81A156DC-99BE-4DA2-849D-BE5466318824}"/>
              </a:ext>
            </a:extLst>
          </p:cNvPr>
          <p:cNvCxnSpPr/>
          <p:nvPr/>
        </p:nvCxnSpPr>
        <p:spPr>
          <a:xfrm>
            <a:off x="1451295" y="3724712"/>
            <a:ext cx="3540155" cy="0"/>
          </a:xfrm>
          <a:prstGeom prst="line">
            <a:avLst/>
          </a:prstGeom>
        </p:spPr>
        <p:style>
          <a:lnRef idx="3">
            <a:schemeClr val="accent3"/>
          </a:lnRef>
          <a:fillRef idx="0">
            <a:schemeClr val="accent3"/>
          </a:fillRef>
          <a:effectRef idx="2">
            <a:schemeClr val="accent3"/>
          </a:effectRef>
          <a:fontRef idx="minor">
            <a:schemeClr val="tx1"/>
          </a:fontRef>
        </p:style>
      </p:cxnSp>
      <p:cxnSp>
        <p:nvCxnSpPr>
          <p:cNvPr id="11" name="Conector reto 10">
            <a:extLst>
              <a:ext uri="{FF2B5EF4-FFF2-40B4-BE49-F238E27FC236}">
                <a16:creationId xmlns:a16="http://schemas.microsoft.com/office/drawing/2014/main" id="{A5D98683-8DB9-461D-9A1A-CBDAB64DDAAF}"/>
              </a:ext>
            </a:extLst>
          </p:cNvPr>
          <p:cNvCxnSpPr/>
          <p:nvPr/>
        </p:nvCxnSpPr>
        <p:spPr>
          <a:xfrm>
            <a:off x="1887523" y="2432807"/>
            <a:ext cx="3601674" cy="0"/>
          </a:xfrm>
          <a:prstGeom prst="line">
            <a:avLst/>
          </a:prstGeom>
          <a:ln>
            <a:solidFill>
              <a:srgbClr val="0070C0"/>
            </a:solidFill>
          </a:ln>
        </p:spPr>
        <p:style>
          <a:lnRef idx="3">
            <a:schemeClr val="accent6"/>
          </a:lnRef>
          <a:fillRef idx="0">
            <a:schemeClr val="accent6"/>
          </a:fillRef>
          <a:effectRef idx="2">
            <a:schemeClr val="accent6"/>
          </a:effectRef>
          <a:fontRef idx="minor">
            <a:schemeClr val="tx1"/>
          </a:fontRef>
        </p:style>
      </p:cxnSp>
      <p:cxnSp>
        <p:nvCxnSpPr>
          <p:cNvPr id="13" name="Conector reto 12">
            <a:extLst>
              <a:ext uri="{FF2B5EF4-FFF2-40B4-BE49-F238E27FC236}">
                <a16:creationId xmlns:a16="http://schemas.microsoft.com/office/drawing/2014/main" id="{85EA2997-B68D-4E5C-AF66-376EA12AE432}"/>
              </a:ext>
            </a:extLst>
          </p:cNvPr>
          <p:cNvCxnSpPr/>
          <p:nvPr/>
        </p:nvCxnSpPr>
        <p:spPr>
          <a:xfrm>
            <a:off x="1451295" y="1124125"/>
            <a:ext cx="3540155" cy="0"/>
          </a:xfrm>
          <a:prstGeom prst="line">
            <a:avLst/>
          </a:prstGeom>
          <a:ln>
            <a:solidFill>
              <a:srgbClr val="00B050"/>
            </a:solidFill>
          </a:ln>
        </p:spPr>
        <p:style>
          <a:lnRef idx="3">
            <a:schemeClr val="accent6"/>
          </a:lnRef>
          <a:fillRef idx="0">
            <a:schemeClr val="accent6"/>
          </a:fillRef>
          <a:effectRef idx="2">
            <a:schemeClr val="accent6"/>
          </a:effectRef>
          <a:fontRef idx="minor">
            <a:schemeClr val="tx1"/>
          </a:fontRef>
        </p:style>
      </p:cxnSp>
      <p:cxnSp>
        <p:nvCxnSpPr>
          <p:cNvPr id="15" name="Conector reto 14">
            <a:extLst>
              <a:ext uri="{FF2B5EF4-FFF2-40B4-BE49-F238E27FC236}">
                <a16:creationId xmlns:a16="http://schemas.microsoft.com/office/drawing/2014/main" id="{873E6658-274A-40C3-AE8A-2C2D2725C1FB}"/>
              </a:ext>
            </a:extLst>
          </p:cNvPr>
          <p:cNvCxnSpPr/>
          <p:nvPr/>
        </p:nvCxnSpPr>
        <p:spPr>
          <a:xfrm>
            <a:off x="4991450" y="1124125"/>
            <a:ext cx="0" cy="3951214"/>
          </a:xfrm>
          <a:prstGeom prst="line">
            <a:avLst/>
          </a:prstGeom>
          <a:ln>
            <a:solidFill>
              <a:srgbClr val="9A57CD"/>
            </a:solidFill>
          </a:ln>
        </p:spPr>
        <p:style>
          <a:lnRef idx="3">
            <a:schemeClr val="accent6"/>
          </a:lnRef>
          <a:fillRef idx="0">
            <a:schemeClr val="accent6"/>
          </a:fillRef>
          <a:effectRef idx="2">
            <a:schemeClr val="accent6"/>
          </a:effectRef>
          <a:fontRef idx="minor">
            <a:schemeClr val="tx1"/>
          </a:fontRef>
        </p:style>
      </p:cxnSp>
      <p:cxnSp>
        <p:nvCxnSpPr>
          <p:cNvPr id="17" name="Conector reto 16">
            <a:extLst>
              <a:ext uri="{FF2B5EF4-FFF2-40B4-BE49-F238E27FC236}">
                <a16:creationId xmlns:a16="http://schemas.microsoft.com/office/drawing/2014/main" id="{3564B064-5E8E-4518-8083-207EC032FFA2}"/>
              </a:ext>
            </a:extLst>
          </p:cNvPr>
          <p:cNvCxnSpPr/>
          <p:nvPr/>
        </p:nvCxnSpPr>
        <p:spPr>
          <a:xfrm>
            <a:off x="1451295" y="2869035"/>
            <a:ext cx="2759978" cy="0"/>
          </a:xfrm>
          <a:prstGeom prst="line">
            <a:avLst/>
          </a:prstGeom>
          <a:ln>
            <a:solidFill>
              <a:srgbClr val="C00000"/>
            </a:solidFill>
          </a:ln>
        </p:spPr>
        <p:style>
          <a:lnRef idx="3">
            <a:schemeClr val="accent6"/>
          </a:lnRef>
          <a:fillRef idx="0">
            <a:schemeClr val="accent6"/>
          </a:fillRef>
          <a:effectRef idx="2">
            <a:schemeClr val="accent6"/>
          </a:effectRef>
          <a:fontRef idx="minor">
            <a:schemeClr val="tx1"/>
          </a:fontRef>
        </p:style>
      </p:cxnSp>
      <p:cxnSp>
        <p:nvCxnSpPr>
          <p:cNvPr id="19" name="Conector reto 18">
            <a:extLst>
              <a:ext uri="{FF2B5EF4-FFF2-40B4-BE49-F238E27FC236}">
                <a16:creationId xmlns:a16="http://schemas.microsoft.com/office/drawing/2014/main" id="{D2D04E78-4A1F-4D29-9A3D-0B09F2FA43E4}"/>
              </a:ext>
            </a:extLst>
          </p:cNvPr>
          <p:cNvCxnSpPr/>
          <p:nvPr/>
        </p:nvCxnSpPr>
        <p:spPr>
          <a:xfrm>
            <a:off x="5872294" y="1468073"/>
            <a:ext cx="0" cy="2751589"/>
          </a:xfrm>
          <a:prstGeom prst="line">
            <a:avLst/>
          </a:prstGeom>
          <a:ln>
            <a:solidFill>
              <a:schemeClr val="accent6">
                <a:lumMod val="75000"/>
              </a:schemeClr>
            </a:solidFill>
          </a:ln>
        </p:spPr>
        <p:style>
          <a:lnRef idx="3">
            <a:schemeClr val="accent6"/>
          </a:lnRef>
          <a:fillRef idx="0">
            <a:schemeClr val="accent6"/>
          </a:fillRef>
          <a:effectRef idx="2">
            <a:schemeClr val="accent6"/>
          </a:effectRef>
          <a:fontRef idx="minor">
            <a:schemeClr val="tx1"/>
          </a:fontRef>
        </p:style>
      </p:cxnSp>
      <p:cxnSp>
        <p:nvCxnSpPr>
          <p:cNvPr id="21" name="Conector reto 20">
            <a:extLst>
              <a:ext uri="{FF2B5EF4-FFF2-40B4-BE49-F238E27FC236}">
                <a16:creationId xmlns:a16="http://schemas.microsoft.com/office/drawing/2014/main" id="{99806FCF-A392-46AA-A417-1FD5D0DB5607}"/>
              </a:ext>
            </a:extLst>
          </p:cNvPr>
          <p:cNvCxnSpPr/>
          <p:nvPr/>
        </p:nvCxnSpPr>
        <p:spPr>
          <a:xfrm>
            <a:off x="5438863" y="1040235"/>
            <a:ext cx="0" cy="2759978"/>
          </a:xfrm>
          <a:prstGeom prst="line">
            <a:avLst/>
          </a:prstGeom>
          <a:ln>
            <a:solidFill>
              <a:srgbClr val="66FFFF"/>
            </a:solidFill>
          </a:ln>
        </p:spPr>
        <p:style>
          <a:lnRef idx="3">
            <a:schemeClr val="accent6"/>
          </a:lnRef>
          <a:fillRef idx="0">
            <a:schemeClr val="accent6"/>
          </a:fillRef>
          <a:effectRef idx="2">
            <a:schemeClr val="accent6"/>
          </a:effectRef>
          <a:fontRef idx="minor">
            <a:schemeClr val="tx1"/>
          </a:fontRef>
        </p:style>
      </p:cxnSp>
      <p:cxnSp>
        <p:nvCxnSpPr>
          <p:cNvPr id="23" name="Conector reto 22">
            <a:extLst>
              <a:ext uri="{FF2B5EF4-FFF2-40B4-BE49-F238E27FC236}">
                <a16:creationId xmlns:a16="http://schemas.microsoft.com/office/drawing/2014/main" id="{D0E6525A-83F4-40E9-8866-D92972E21FBD}"/>
              </a:ext>
            </a:extLst>
          </p:cNvPr>
          <p:cNvCxnSpPr/>
          <p:nvPr/>
        </p:nvCxnSpPr>
        <p:spPr>
          <a:xfrm>
            <a:off x="1015068" y="5033394"/>
            <a:ext cx="3976382" cy="0"/>
          </a:xfrm>
          <a:prstGeom prst="line">
            <a:avLst/>
          </a:prstGeom>
          <a:ln>
            <a:solidFill>
              <a:srgbClr val="0C9644"/>
            </a:solidFill>
          </a:ln>
        </p:spPr>
        <p:style>
          <a:lnRef idx="3">
            <a:schemeClr val="accent6"/>
          </a:lnRef>
          <a:fillRef idx="0">
            <a:schemeClr val="accent6"/>
          </a:fillRef>
          <a:effectRef idx="2">
            <a:schemeClr val="accent6"/>
          </a:effectRef>
          <a:fontRef idx="minor">
            <a:schemeClr val="tx1"/>
          </a:fontRef>
        </p:style>
      </p:cxnSp>
      <p:cxnSp>
        <p:nvCxnSpPr>
          <p:cNvPr id="27" name="Conector reto 26">
            <a:extLst>
              <a:ext uri="{FF2B5EF4-FFF2-40B4-BE49-F238E27FC236}">
                <a16:creationId xmlns:a16="http://schemas.microsoft.com/office/drawing/2014/main" id="{05A649DC-39DD-4BDE-AF55-D6E381774F43}"/>
              </a:ext>
            </a:extLst>
          </p:cNvPr>
          <p:cNvCxnSpPr/>
          <p:nvPr/>
        </p:nvCxnSpPr>
        <p:spPr>
          <a:xfrm>
            <a:off x="1015068" y="4152550"/>
            <a:ext cx="2743200" cy="0"/>
          </a:xfrm>
          <a:prstGeom prst="line">
            <a:avLst/>
          </a:prstGeom>
          <a:ln>
            <a:solidFill>
              <a:srgbClr val="9A57CD"/>
            </a:solidFill>
          </a:ln>
        </p:spPr>
        <p:style>
          <a:lnRef idx="3">
            <a:schemeClr val="accent6"/>
          </a:lnRef>
          <a:fillRef idx="0">
            <a:schemeClr val="accent6"/>
          </a:fillRef>
          <a:effectRef idx="2">
            <a:schemeClr val="accent6"/>
          </a:effectRef>
          <a:fontRef idx="minor">
            <a:schemeClr val="tx1"/>
          </a:fontRef>
        </p:style>
      </p:cxnSp>
      <p:sp>
        <p:nvSpPr>
          <p:cNvPr id="16" name="Retângulo 15">
            <a:extLst>
              <a:ext uri="{FF2B5EF4-FFF2-40B4-BE49-F238E27FC236}">
                <a16:creationId xmlns:a16="http://schemas.microsoft.com/office/drawing/2014/main" id="{B0D67CB3-E8C7-4A42-9157-9B9664DA7FC8}"/>
              </a:ext>
            </a:extLst>
          </p:cNvPr>
          <p:cNvSpPr/>
          <p:nvPr/>
        </p:nvSpPr>
        <p:spPr>
          <a:xfrm>
            <a:off x="10447034" y="0"/>
            <a:ext cx="1744966" cy="461665"/>
          </a:xfrm>
          <a:prstGeom prst="rect">
            <a:avLst/>
          </a:prstGeom>
          <a:noFill/>
        </p:spPr>
        <p:txBody>
          <a:bodyPr wrap="none" lIns="91440" tIns="45720" rIns="91440" bIns="45720">
            <a:spAutoFit/>
          </a:bodyPr>
          <a:lstStyle/>
          <a:p>
            <a:pPr algn="r"/>
            <a:r>
              <a:rPr lang="pt-BR" sz="1300" b="1"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Investigadores literários</a:t>
            </a:r>
          </a:p>
          <a:p>
            <a:pPr algn="r"/>
            <a:r>
              <a:rPr lang="pt-BR" sz="1100" b="0" cap="none" spc="0" dirty="0">
                <a:ln w="0"/>
                <a:solidFill>
                  <a:schemeClr val="tx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Professora Melina de Paulo</a:t>
            </a:r>
          </a:p>
        </p:txBody>
      </p:sp>
    </p:spTree>
    <p:extLst>
      <p:ext uri="{BB962C8B-B14F-4D97-AF65-F5344CB8AC3E}">
        <p14:creationId xmlns:p14="http://schemas.microsoft.com/office/powerpoint/2010/main" val="19410910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nodeType="clickEffect">
                                  <p:stCondLst>
                                    <p:cond delay="0"/>
                                  </p:stCondLst>
                                  <p:childTnLst>
                                    <p:set>
                                      <p:cBhvr>
                                        <p:cTn id="48" dur="1" fill="hold">
                                          <p:stCondLst>
                                            <p:cond delay="0"/>
                                          </p:stCondLst>
                                        </p:cTn>
                                        <p:tgtEl>
                                          <p:spTgt spid="21"/>
                                        </p:tgtEl>
                                        <p:attrNameLst>
                                          <p:attrName>style.visibility</p:attrName>
                                        </p:attrNameLst>
                                      </p:cBhvr>
                                      <p:to>
                                        <p:strVal val="visible"/>
                                      </p:to>
                                    </p:set>
                                    <p:anim calcmode="lin" valueType="num">
                                      <p:cBhvr additive="base">
                                        <p:cTn id="49" dur="500" fill="hold"/>
                                        <p:tgtEl>
                                          <p:spTgt spid="21"/>
                                        </p:tgtEl>
                                        <p:attrNameLst>
                                          <p:attrName>ppt_x</p:attrName>
                                        </p:attrNameLst>
                                      </p:cBhvr>
                                      <p:tavLst>
                                        <p:tav tm="0">
                                          <p:val>
                                            <p:strVal val="#ppt_x"/>
                                          </p:val>
                                        </p:tav>
                                        <p:tav tm="100000">
                                          <p:val>
                                            <p:strVal val="#ppt_x"/>
                                          </p:val>
                                        </p:tav>
                                      </p:tavLst>
                                    </p:anim>
                                    <p:anim calcmode="lin" valueType="num">
                                      <p:cBhvr additive="base">
                                        <p:cTn id="50"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nodeType="clickEffect">
                                  <p:stCondLst>
                                    <p:cond delay="0"/>
                                  </p:stCondLst>
                                  <p:childTnLst>
                                    <p:set>
                                      <p:cBhvr>
                                        <p:cTn id="54" dur="1" fill="hold">
                                          <p:stCondLst>
                                            <p:cond delay="0"/>
                                          </p:stCondLst>
                                        </p:cTn>
                                        <p:tgtEl>
                                          <p:spTgt spid="23"/>
                                        </p:tgtEl>
                                        <p:attrNameLst>
                                          <p:attrName>style.visibility</p:attrName>
                                        </p:attrNameLst>
                                      </p:cBhvr>
                                      <p:to>
                                        <p:strVal val="visible"/>
                                      </p:to>
                                    </p:set>
                                    <p:anim calcmode="lin" valueType="num">
                                      <p:cBhvr additive="base">
                                        <p:cTn id="55" dur="500" fill="hold"/>
                                        <p:tgtEl>
                                          <p:spTgt spid="23"/>
                                        </p:tgtEl>
                                        <p:attrNameLst>
                                          <p:attrName>ppt_x</p:attrName>
                                        </p:attrNameLst>
                                      </p:cBhvr>
                                      <p:tavLst>
                                        <p:tav tm="0">
                                          <p:val>
                                            <p:strVal val="#ppt_x"/>
                                          </p:val>
                                        </p:tav>
                                        <p:tav tm="100000">
                                          <p:val>
                                            <p:strVal val="#ppt_x"/>
                                          </p:val>
                                        </p:tav>
                                      </p:tavLst>
                                    </p:anim>
                                    <p:anim calcmode="lin" valueType="num">
                                      <p:cBhvr additive="base">
                                        <p:cTn id="5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nodeType="clickEffect">
                                  <p:stCondLst>
                                    <p:cond delay="0"/>
                                  </p:stCondLst>
                                  <p:childTnLst>
                                    <p:set>
                                      <p:cBhvr>
                                        <p:cTn id="60" dur="1" fill="hold">
                                          <p:stCondLst>
                                            <p:cond delay="0"/>
                                          </p:stCondLst>
                                        </p:cTn>
                                        <p:tgtEl>
                                          <p:spTgt spid="27"/>
                                        </p:tgtEl>
                                        <p:attrNameLst>
                                          <p:attrName>style.visibility</p:attrName>
                                        </p:attrNameLst>
                                      </p:cBhvr>
                                      <p:to>
                                        <p:strVal val="visible"/>
                                      </p:to>
                                    </p:set>
                                    <p:anim calcmode="lin" valueType="num">
                                      <p:cBhvr additive="base">
                                        <p:cTn id="61" dur="500" fill="hold"/>
                                        <p:tgtEl>
                                          <p:spTgt spid="27"/>
                                        </p:tgtEl>
                                        <p:attrNameLst>
                                          <p:attrName>ppt_x</p:attrName>
                                        </p:attrNameLst>
                                      </p:cBhvr>
                                      <p:tavLst>
                                        <p:tav tm="0">
                                          <p:val>
                                            <p:strVal val="#ppt_x"/>
                                          </p:val>
                                        </p:tav>
                                        <p:tav tm="100000">
                                          <p:val>
                                            <p:strVal val="#ppt_x"/>
                                          </p:val>
                                        </p:tav>
                                      </p:tavLst>
                                    </p:anim>
                                    <p:anim calcmode="lin" valueType="num">
                                      <p:cBhvr additive="base">
                                        <p:cTn id="62"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602E4A23-3BD2-427B-A2A0-34E06F04703B}"/>
              </a:ext>
            </a:extLst>
          </p:cNvPr>
          <p:cNvSpPr/>
          <p:nvPr/>
        </p:nvSpPr>
        <p:spPr>
          <a:xfrm>
            <a:off x="511727" y="492443"/>
            <a:ext cx="6400801" cy="769441"/>
          </a:xfrm>
          <a:prstGeom prst="rect">
            <a:avLst/>
          </a:prstGeom>
          <a:noFill/>
        </p:spPr>
        <p:txBody>
          <a:bodyPr wrap="square" lIns="91440" tIns="45720" rIns="91440" bIns="45720">
            <a:spAutoFit/>
          </a:bodyPr>
          <a:lstStyle/>
          <a:p>
            <a:r>
              <a:rPr lang="pt-BR" sz="4400" b="1" dirty="0">
                <a:ln w="0"/>
                <a:effectLst>
                  <a:outerShdw blurRad="38100" dist="19050" dir="2700000" algn="tl" rotWithShape="0">
                    <a:schemeClr val="dk1">
                      <a:alpha val="40000"/>
                    </a:schemeClr>
                  </a:outerShdw>
                </a:effectLst>
                <a:latin typeface="Stencil" panose="040409050D0802020404" pitchFamily="82" charset="0"/>
              </a:rPr>
              <a:t>ENIGMA – CAPÍTULO 03</a:t>
            </a:r>
            <a:endParaRPr lang="pt-BR" sz="4400" b="1" cap="none" spc="0" dirty="0">
              <a:ln w="0"/>
              <a:solidFill>
                <a:schemeClr val="tx1"/>
              </a:solidFill>
              <a:effectLst>
                <a:outerShdw blurRad="38100" dist="19050" dir="2700000" algn="tl" rotWithShape="0">
                  <a:schemeClr val="dk1">
                    <a:alpha val="40000"/>
                  </a:schemeClr>
                </a:outerShdw>
              </a:effectLst>
              <a:latin typeface="Stencil" panose="040409050D0802020404" pitchFamily="82" charset="0"/>
            </a:endParaRPr>
          </a:p>
        </p:txBody>
      </p:sp>
      <p:sp>
        <p:nvSpPr>
          <p:cNvPr id="13" name="CaixaDeTexto 12">
            <a:extLst>
              <a:ext uri="{FF2B5EF4-FFF2-40B4-BE49-F238E27FC236}">
                <a16:creationId xmlns:a16="http://schemas.microsoft.com/office/drawing/2014/main" id="{C7331D95-BDA0-4144-B724-E65ADEB2BAD4}"/>
              </a:ext>
            </a:extLst>
          </p:cNvPr>
          <p:cNvSpPr txBox="1"/>
          <p:nvPr/>
        </p:nvSpPr>
        <p:spPr>
          <a:xfrm>
            <a:off x="617989" y="1892457"/>
            <a:ext cx="10956022" cy="3073085"/>
          </a:xfrm>
          <a:prstGeom prst="rect">
            <a:avLst/>
          </a:prstGeom>
          <a:solidFill>
            <a:schemeClr val="tx1"/>
          </a:solidFill>
        </p:spPr>
        <p:txBody>
          <a:bodyPr wrap="square" rtlCol="0">
            <a:spAutoFit/>
          </a:bodyPr>
          <a:lstStyle/>
          <a:p>
            <a:pPr algn="ctr">
              <a:lnSpc>
                <a:spcPct val="200000"/>
              </a:lnSpc>
            </a:pPr>
            <a:r>
              <a:rPr lang="pt-BR" sz="4000" dirty="0">
                <a:solidFill>
                  <a:schemeClr val="bg1"/>
                </a:solidFill>
              </a:rPr>
              <a:t>.19 12 15 14 22 8 . 26 13 26 15 18 8 26 . 26 .    . 24 22 13 26 . 23 12 . 24 9 18 14 22.</a:t>
            </a:r>
            <a:endParaRPr lang="pt-BR" sz="2400" dirty="0">
              <a:solidFill>
                <a:schemeClr val="bg1"/>
              </a:solidFill>
            </a:endParaRPr>
          </a:p>
          <a:p>
            <a:pPr algn="ctr">
              <a:lnSpc>
                <a:spcPct val="200000"/>
              </a:lnSpc>
            </a:pPr>
            <a:endParaRPr lang="pt-BR" sz="2000" dirty="0">
              <a:solidFill>
                <a:schemeClr val="bg1"/>
              </a:solidFill>
            </a:endParaRPr>
          </a:p>
        </p:txBody>
      </p:sp>
      <p:pic>
        <p:nvPicPr>
          <p:cNvPr id="11" name="Picture 2" descr="Resultado de imagem para sherlock holmes png">
            <a:extLst>
              <a:ext uri="{FF2B5EF4-FFF2-40B4-BE49-F238E27FC236}">
                <a16:creationId xmlns:a16="http://schemas.microsoft.com/office/drawing/2014/main" id="{3A3140CC-4EE8-400B-9099-67413BFDED5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11780" y="4546833"/>
            <a:ext cx="2750099" cy="2251049"/>
          </a:xfrm>
          <a:prstGeom prst="rect">
            <a:avLst/>
          </a:prstGeom>
          <a:noFill/>
        </p:spPr>
      </p:pic>
      <p:sp>
        <p:nvSpPr>
          <p:cNvPr id="14" name="Retângulo 13">
            <a:extLst>
              <a:ext uri="{FF2B5EF4-FFF2-40B4-BE49-F238E27FC236}">
                <a16:creationId xmlns:a16="http://schemas.microsoft.com/office/drawing/2014/main" id="{A2607C11-5404-415B-A4C3-8B9F48220657}"/>
              </a:ext>
            </a:extLst>
          </p:cNvPr>
          <p:cNvSpPr/>
          <p:nvPr/>
        </p:nvSpPr>
        <p:spPr>
          <a:xfrm>
            <a:off x="10368793" y="6644081"/>
            <a:ext cx="637563" cy="1538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AE7426FE-0F69-40A9-AB22-CC714FAA2171}"/>
              </a:ext>
            </a:extLst>
          </p:cNvPr>
          <p:cNvSpPr/>
          <p:nvPr/>
        </p:nvSpPr>
        <p:spPr>
          <a:xfrm>
            <a:off x="10447034" y="0"/>
            <a:ext cx="1744966" cy="461665"/>
          </a:xfrm>
          <a:prstGeom prst="rect">
            <a:avLst/>
          </a:prstGeom>
          <a:noFill/>
        </p:spPr>
        <p:txBody>
          <a:bodyPr wrap="none" lIns="91440" tIns="45720" rIns="91440" bIns="45720">
            <a:spAutoFit/>
          </a:bodyPr>
          <a:lstStyle/>
          <a:p>
            <a:pPr algn="r"/>
            <a:r>
              <a:rPr lang="pt-BR" sz="1300" b="1"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Investigadores literários</a:t>
            </a:r>
          </a:p>
          <a:p>
            <a:pPr algn="r"/>
            <a:r>
              <a:rPr lang="pt-BR" sz="1100" b="0" cap="none" spc="0" dirty="0">
                <a:ln w="0"/>
                <a:solidFill>
                  <a:schemeClr val="tx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Professora Melina de Paulo</a:t>
            </a:r>
          </a:p>
        </p:txBody>
      </p:sp>
      <p:sp>
        <p:nvSpPr>
          <p:cNvPr id="8" name="Retângulo 7">
            <a:extLst>
              <a:ext uri="{FF2B5EF4-FFF2-40B4-BE49-F238E27FC236}">
                <a16:creationId xmlns:a16="http://schemas.microsoft.com/office/drawing/2014/main" id="{E8F8C9AB-420D-4165-8D87-3E92064A4EBE}"/>
              </a:ext>
            </a:extLst>
          </p:cNvPr>
          <p:cNvSpPr/>
          <p:nvPr/>
        </p:nvSpPr>
        <p:spPr>
          <a:xfrm>
            <a:off x="2571556" y="6443982"/>
            <a:ext cx="5877889" cy="276999"/>
          </a:xfrm>
          <a:prstGeom prst="rect">
            <a:avLst/>
          </a:prstGeom>
          <a:noFill/>
        </p:spPr>
        <p:txBody>
          <a:bodyPr wrap="squar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Holmes analisa a cena do crime.</a:t>
            </a:r>
          </a:p>
        </p:txBody>
      </p:sp>
    </p:spTree>
    <p:extLst>
      <p:ext uri="{BB962C8B-B14F-4D97-AF65-F5344CB8AC3E}">
        <p14:creationId xmlns:p14="http://schemas.microsoft.com/office/powerpoint/2010/main" val="11304422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tângulo 2">
            <a:extLst>
              <a:ext uri="{FF2B5EF4-FFF2-40B4-BE49-F238E27FC236}">
                <a16:creationId xmlns:a16="http://schemas.microsoft.com/office/drawing/2014/main" id="{602E4A23-3BD2-427B-A2A0-34E06F04703B}"/>
              </a:ext>
            </a:extLst>
          </p:cNvPr>
          <p:cNvSpPr/>
          <p:nvPr/>
        </p:nvSpPr>
        <p:spPr>
          <a:xfrm>
            <a:off x="545283" y="261610"/>
            <a:ext cx="6459524" cy="769441"/>
          </a:xfrm>
          <a:prstGeom prst="rect">
            <a:avLst/>
          </a:prstGeom>
          <a:noFill/>
        </p:spPr>
        <p:txBody>
          <a:bodyPr wrap="square" lIns="91440" tIns="45720" rIns="91440" bIns="45720">
            <a:spAutoFit/>
          </a:bodyPr>
          <a:lstStyle/>
          <a:p>
            <a:r>
              <a:rPr lang="pt-BR" sz="4400" b="1" dirty="0">
                <a:ln w="0"/>
                <a:effectLst>
                  <a:outerShdw blurRad="38100" dist="19050" dir="2700000" algn="tl" rotWithShape="0">
                    <a:schemeClr val="dk1">
                      <a:alpha val="40000"/>
                    </a:schemeClr>
                  </a:outerShdw>
                </a:effectLst>
                <a:latin typeface="Stencil" panose="040409050D0802020404" pitchFamily="82" charset="0"/>
              </a:rPr>
              <a:t>ENIGMA – CAPÍTULO 04</a:t>
            </a:r>
            <a:endParaRPr lang="pt-BR" sz="4400" b="1" cap="none" spc="0" dirty="0">
              <a:ln w="0"/>
              <a:solidFill>
                <a:schemeClr val="tx1"/>
              </a:solidFill>
              <a:effectLst>
                <a:outerShdw blurRad="38100" dist="19050" dir="2700000" algn="tl" rotWithShape="0">
                  <a:schemeClr val="dk1">
                    <a:alpha val="40000"/>
                  </a:schemeClr>
                </a:outerShdw>
              </a:effectLst>
              <a:latin typeface="Stencil" panose="040409050D0802020404" pitchFamily="82" charset="0"/>
            </a:endParaRPr>
          </a:p>
        </p:txBody>
      </p:sp>
      <p:sp>
        <p:nvSpPr>
          <p:cNvPr id="13" name="CaixaDeTexto 12">
            <a:extLst>
              <a:ext uri="{FF2B5EF4-FFF2-40B4-BE49-F238E27FC236}">
                <a16:creationId xmlns:a16="http://schemas.microsoft.com/office/drawing/2014/main" id="{C7331D95-BDA0-4144-B724-E65ADEB2BAD4}"/>
              </a:ext>
            </a:extLst>
          </p:cNvPr>
          <p:cNvSpPr txBox="1"/>
          <p:nvPr/>
        </p:nvSpPr>
        <p:spPr>
          <a:xfrm>
            <a:off x="617989" y="1409351"/>
            <a:ext cx="10956022" cy="4822795"/>
          </a:xfrm>
          <a:prstGeom prst="rect">
            <a:avLst/>
          </a:prstGeom>
          <a:solidFill>
            <a:schemeClr val="tx1"/>
          </a:solidFill>
        </p:spPr>
        <p:txBody>
          <a:bodyPr wrap="square" rtlCol="0">
            <a:spAutoFit/>
          </a:bodyPr>
          <a:lstStyle/>
          <a:p>
            <a:pPr algn="ctr">
              <a:lnSpc>
                <a:spcPct val="200000"/>
              </a:lnSpc>
            </a:pPr>
            <a:endParaRPr lang="pt-BR" sz="4000" dirty="0">
              <a:solidFill>
                <a:schemeClr val="bg1"/>
              </a:solidFill>
            </a:endParaRPr>
          </a:p>
          <a:p>
            <a:pPr algn="ctr">
              <a:lnSpc>
                <a:spcPct val="200000"/>
              </a:lnSpc>
            </a:pPr>
            <a:endParaRPr lang="pt-BR" sz="4000" dirty="0">
              <a:solidFill>
                <a:schemeClr val="bg1"/>
              </a:solidFill>
            </a:endParaRPr>
          </a:p>
          <a:p>
            <a:pPr algn="ctr">
              <a:lnSpc>
                <a:spcPct val="200000"/>
              </a:lnSpc>
            </a:pPr>
            <a:endParaRPr lang="pt-BR" sz="4000" dirty="0">
              <a:solidFill>
                <a:schemeClr val="bg1"/>
              </a:solidFill>
            </a:endParaRPr>
          </a:p>
          <a:p>
            <a:pPr algn="ctr">
              <a:lnSpc>
                <a:spcPct val="200000"/>
              </a:lnSpc>
            </a:pPr>
            <a:endParaRPr lang="pt-BR" sz="4000" dirty="0">
              <a:solidFill>
                <a:schemeClr val="bg1"/>
              </a:solidFill>
            </a:endParaRPr>
          </a:p>
        </p:txBody>
      </p:sp>
      <p:pic>
        <p:nvPicPr>
          <p:cNvPr id="11" name="Picture 2" descr="Resultado de imagem para sherlock holmes png">
            <a:extLst>
              <a:ext uri="{FF2B5EF4-FFF2-40B4-BE49-F238E27FC236}">
                <a16:creationId xmlns:a16="http://schemas.microsoft.com/office/drawing/2014/main" id="{3A3140CC-4EE8-400B-9099-67413BFDED5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11780" y="4546833"/>
            <a:ext cx="2750099" cy="2251049"/>
          </a:xfrm>
          <a:prstGeom prst="rect">
            <a:avLst/>
          </a:prstGeom>
          <a:noFill/>
        </p:spPr>
      </p:pic>
      <p:sp>
        <p:nvSpPr>
          <p:cNvPr id="14" name="Retângulo 13">
            <a:extLst>
              <a:ext uri="{FF2B5EF4-FFF2-40B4-BE49-F238E27FC236}">
                <a16:creationId xmlns:a16="http://schemas.microsoft.com/office/drawing/2014/main" id="{A2607C11-5404-415B-A4C3-8B9F48220657}"/>
              </a:ext>
            </a:extLst>
          </p:cNvPr>
          <p:cNvSpPr/>
          <p:nvPr/>
        </p:nvSpPr>
        <p:spPr>
          <a:xfrm>
            <a:off x="10368793" y="6644081"/>
            <a:ext cx="637563" cy="1538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3074" name="Picture 2" descr="Tubo Henna Indiana Preta,tatuagem Temporaria,sobrancelha no Elo7 | Molde de  Silicone Vila Beagle (120B1FC)">
            <a:extLst>
              <a:ext uri="{FF2B5EF4-FFF2-40B4-BE49-F238E27FC236}">
                <a16:creationId xmlns:a16="http://schemas.microsoft.com/office/drawing/2014/main" id="{FB00D0D2-BBEB-424D-AFC1-FDFAE43C97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1756" y="1547767"/>
            <a:ext cx="1409351" cy="1409351"/>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a:extLst>
              <a:ext uri="{FF2B5EF4-FFF2-40B4-BE49-F238E27FC236}">
                <a16:creationId xmlns:a16="http://schemas.microsoft.com/office/drawing/2014/main" id="{E65A7A16-9771-4A7C-AEAB-ABD19B0B167D}"/>
              </a:ext>
            </a:extLst>
          </p:cNvPr>
          <p:cNvSpPr txBox="1"/>
          <p:nvPr/>
        </p:nvSpPr>
        <p:spPr>
          <a:xfrm>
            <a:off x="2281107" y="1775766"/>
            <a:ext cx="1317770" cy="646331"/>
          </a:xfrm>
          <a:prstGeom prst="rect">
            <a:avLst/>
          </a:prstGeom>
          <a:noFill/>
        </p:spPr>
        <p:txBody>
          <a:bodyPr wrap="square" rtlCol="0">
            <a:spAutoFit/>
          </a:bodyPr>
          <a:lstStyle/>
          <a:p>
            <a:r>
              <a:rPr lang="pt-BR" dirty="0">
                <a:solidFill>
                  <a:schemeClr val="bg1"/>
                </a:solidFill>
              </a:rPr>
              <a:t>-  NA</a:t>
            </a:r>
          </a:p>
          <a:p>
            <a:r>
              <a:rPr lang="pt-BR" dirty="0">
                <a:solidFill>
                  <a:schemeClr val="bg1"/>
                </a:solidFill>
              </a:rPr>
              <a:t>+ RY</a:t>
            </a:r>
          </a:p>
        </p:txBody>
      </p:sp>
      <p:pic>
        <p:nvPicPr>
          <p:cNvPr id="3076" name="Picture 4" descr="Basílica de São Pedro – Wikipédia, a enciclopédia livre">
            <a:extLst>
              <a:ext uri="{FF2B5EF4-FFF2-40B4-BE49-F238E27FC236}">
                <a16:creationId xmlns:a16="http://schemas.microsoft.com/office/drawing/2014/main" id="{AFCD3A7E-9FE6-48FD-8BFD-CF51B0D9900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8499" t="1837" b="19993"/>
          <a:stretch/>
        </p:blipFill>
        <p:spPr bwMode="auto">
          <a:xfrm>
            <a:off x="3122629" y="1550052"/>
            <a:ext cx="1885599" cy="1206294"/>
          </a:xfrm>
          <a:prstGeom prst="rect">
            <a:avLst/>
          </a:prstGeom>
          <a:noFill/>
          <a:extLst>
            <a:ext uri="{909E8E84-426E-40DD-AFC4-6F175D3DCCD1}">
              <a14:hiddenFill xmlns:a14="http://schemas.microsoft.com/office/drawing/2010/main">
                <a:solidFill>
                  <a:srgbClr val="FFFFFF"/>
                </a:solidFill>
              </a14:hiddenFill>
            </a:ext>
          </a:extLst>
        </p:spPr>
      </p:pic>
      <p:sp>
        <p:nvSpPr>
          <p:cNvPr id="6" name="CaixaDeTexto 5">
            <a:extLst>
              <a:ext uri="{FF2B5EF4-FFF2-40B4-BE49-F238E27FC236}">
                <a16:creationId xmlns:a16="http://schemas.microsoft.com/office/drawing/2014/main" id="{B5B1737A-6282-4F79-AA4C-DB5CD24EEE92}"/>
              </a:ext>
            </a:extLst>
          </p:cNvPr>
          <p:cNvSpPr txBox="1"/>
          <p:nvPr/>
        </p:nvSpPr>
        <p:spPr>
          <a:xfrm>
            <a:off x="5143150" y="1830034"/>
            <a:ext cx="1492541" cy="646331"/>
          </a:xfrm>
          <a:prstGeom prst="rect">
            <a:avLst/>
          </a:prstGeom>
          <a:noFill/>
        </p:spPr>
        <p:txBody>
          <a:bodyPr wrap="square" rtlCol="0">
            <a:spAutoFit/>
          </a:bodyPr>
          <a:lstStyle/>
          <a:p>
            <a:r>
              <a:rPr lang="pt-BR" dirty="0">
                <a:solidFill>
                  <a:schemeClr val="bg1"/>
                </a:solidFill>
              </a:rPr>
              <a:t>-  ÍLICA</a:t>
            </a:r>
          </a:p>
          <a:p>
            <a:r>
              <a:rPr lang="pt-BR" dirty="0">
                <a:solidFill>
                  <a:schemeClr val="bg1"/>
                </a:solidFill>
              </a:rPr>
              <a:t>+ SKERVILLE</a:t>
            </a:r>
          </a:p>
        </p:txBody>
      </p:sp>
      <p:sp>
        <p:nvSpPr>
          <p:cNvPr id="7" name="CaixaDeTexto 6">
            <a:extLst>
              <a:ext uri="{FF2B5EF4-FFF2-40B4-BE49-F238E27FC236}">
                <a16:creationId xmlns:a16="http://schemas.microsoft.com/office/drawing/2014/main" id="{DFC22F80-5C17-4043-B3B9-915D7B0EF538}"/>
              </a:ext>
            </a:extLst>
          </p:cNvPr>
          <p:cNvSpPr txBox="1"/>
          <p:nvPr/>
        </p:nvSpPr>
        <p:spPr>
          <a:xfrm>
            <a:off x="6692139" y="1830034"/>
            <a:ext cx="374971" cy="461665"/>
          </a:xfrm>
          <a:prstGeom prst="rect">
            <a:avLst/>
          </a:prstGeom>
          <a:noFill/>
        </p:spPr>
        <p:txBody>
          <a:bodyPr wrap="square" rtlCol="0">
            <a:spAutoFit/>
          </a:bodyPr>
          <a:lstStyle/>
          <a:p>
            <a:r>
              <a:rPr lang="pt-BR" sz="2400" b="1" dirty="0">
                <a:solidFill>
                  <a:schemeClr val="bg1"/>
                </a:solidFill>
                <a:effectLst>
                  <a:outerShdw blurRad="38100" dist="38100" dir="2700000" algn="tl">
                    <a:srgbClr val="000000">
                      <a:alpha val="43137"/>
                    </a:srgbClr>
                  </a:outerShdw>
                </a:effectLst>
              </a:rPr>
              <a:t>:</a:t>
            </a:r>
          </a:p>
        </p:txBody>
      </p:sp>
      <p:sp>
        <p:nvSpPr>
          <p:cNvPr id="8" name="CaixaDeTexto 7">
            <a:extLst>
              <a:ext uri="{FF2B5EF4-FFF2-40B4-BE49-F238E27FC236}">
                <a16:creationId xmlns:a16="http://schemas.microsoft.com/office/drawing/2014/main" id="{13DCFC76-414B-4457-B70C-005D62D189A5}"/>
              </a:ext>
            </a:extLst>
          </p:cNvPr>
          <p:cNvSpPr txBox="1"/>
          <p:nvPr/>
        </p:nvSpPr>
        <p:spPr>
          <a:xfrm>
            <a:off x="7074193" y="1876487"/>
            <a:ext cx="374971" cy="461665"/>
          </a:xfrm>
          <a:prstGeom prst="rect">
            <a:avLst/>
          </a:prstGeom>
          <a:noFill/>
        </p:spPr>
        <p:txBody>
          <a:bodyPr wrap="square" rtlCol="0">
            <a:spAutoFit/>
          </a:bodyPr>
          <a:lstStyle/>
          <a:p>
            <a:r>
              <a:rPr lang="pt-BR" sz="2400" b="1" dirty="0">
                <a:solidFill>
                  <a:schemeClr val="bg1"/>
                </a:solidFill>
                <a:effectLst>
                  <a:outerShdw blurRad="38100" dist="38100" dir="2700000" algn="tl">
                    <a:srgbClr val="000000">
                      <a:alpha val="43137"/>
                    </a:srgbClr>
                  </a:outerShdw>
                </a:effectLst>
              </a:rPr>
              <a:t>A</a:t>
            </a:r>
          </a:p>
        </p:txBody>
      </p:sp>
      <p:pic>
        <p:nvPicPr>
          <p:cNvPr id="3078" name="Picture 6" descr="Fachada de casa térrea cinza com painel em 3D e madeira! em 2020 | Fachadas  de casas terreas, Fachadas de casas, Faxadas de casas">
            <a:extLst>
              <a:ext uri="{FF2B5EF4-FFF2-40B4-BE49-F238E27FC236}">
                <a16:creationId xmlns:a16="http://schemas.microsoft.com/office/drawing/2014/main" id="{6C4905C2-1E89-46EA-B5D8-FF7288A777F0}"/>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944" t="36109" b="5564"/>
          <a:stretch/>
        </p:blipFill>
        <p:spPr bwMode="auto">
          <a:xfrm>
            <a:off x="7625988" y="1559945"/>
            <a:ext cx="1885599" cy="1206294"/>
          </a:xfrm>
          <a:prstGeom prst="rect">
            <a:avLst/>
          </a:prstGeom>
          <a:noFill/>
          <a:extLst>
            <a:ext uri="{909E8E84-426E-40DD-AFC4-6F175D3DCCD1}">
              <a14:hiddenFill xmlns:a14="http://schemas.microsoft.com/office/drawing/2010/main">
                <a:solidFill>
                  <a:srgbClr val="FFFFFF"/>
                </a:solidFill>
              </a14:hiddenFill>
            </a:ext>
          </a:extLst>
        </p:spPr>
      </p:pic>
      <p:sp>
        <p:nvSpPr>
          <p:cNvPr id="10" name="CaixaDeTexto 9">
            <a:extLst>
              <a:ext uri="{FF2B5EF4-FFF2-40B4-BE49-F238E27FC236}">
                <a16:creationId xmlns:a16="http://schemas.microsoft.com/office/drawing/2014/main" id="{44CF9D54-9332-41C2-86A1-26ED63C4FDF0}"/>
              </a:ext>
            </a:extLst>
          </p:cNvPr>
          <p:cNvSpPr txBox="1"/>
          <p:nvPr/>
        </p:nvSpPr>
        <p:spPr>
          <a:xfrm>
            <a:off x="9606838" y="1811622"/>
            <a:ext cx="1492541" cy="646331"/>
          </a:xfrm>
          <a:prstGeom prst="rect">
            <a:avLst/>
          </a:prstGeom>
          <a:noFill/>
        </p:spPr>
        <p:txBody>
          <a:bodyPr wrap="square" rtlCol="0">
            <a:spAutoFit/>
          </a:bodyPr>
          <a:lstStyle/>
          <a:p>
            <a:r>
              <a:rPr lang="pt-BR" dirty="0">
                <a:solidFill>
                  <a:schemeClr val="bg1"/>
                </a:solidFill>
              </a:rPr>
              <a:t>-  SA</a:t>
            </a:r>
          </a:p>
          <a:p>
            <a:r>
              <a:rPr lang="pt-BR" dirty="0">
                <a:solidFill>
                  <a:schemeClr val="bg1"/>
                </a:solidFill>
              </a:rPr>
              <a:t>+ RTA</a:t>
            </a:r>
          </a:p>
        </p:txBody>
      </p:sp>
      <p:pic>
        <p:nvPicPr>
          <p:cNvPr id="3080" name="Picture 8" descr="Ameixa - Variedades de Ameixas, nutrientes e benefícios - InfoEscola">
            <a:extLst>
              <a:ext uri="{FF2B5EF4-FFF2-40B4-BE49-F238E27FC236}">
                <a16:creationId xmlns:a16="http://schemas.microsoft.com/office/drawing/2014/main" id="{22308308-952F-44E1-BB54-C573632E6D1B}"/>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243" t="7172" r="5353" b="5122"/>
          <a:stretch/>
        </p:blipFill>
        <p:spPr bwMode="auto">
          <a:xfrm>
            <a:off x="617989" y="3238525"/>
            <a:ext cx="1328878" cy="923387"/>
          </a:xfrm>
          <a:prstGeom prst="rect">
            <a:avLst/>
          </a:prstGeom>
          <a:noFill/>
          <a:extLst>
            <a:ext uri="{909E8E84-426E-40DD-AFC4-6F175D3DCCD1}">
              <a14:hiddenFill xmlns:a14="http://schemas.microsoft.com/office/drawing/2010/main">
                <a:solidFill>
                  <a:srgbClr val="FFFFFF"/>
                </a:solidFill>
              </a14:hiddenFill>
            </a:ext>
          </a:extLst>
        </p:spPr>
      </p:pic>
      <p:sp>
        <p:nvSpPr>
          <p:cNvPr id="17" name="CaixaDeTexto 16">
            <a:extLst>
              <a:ext uri="{FF2B5EF4-FFF2-40B4-BE49-F238E27FC236}">
                <a16:creationId xmlns:a16="http://schemas.microsoft.com/office/drawing/2014/main" id="{081012AF-FB60-4502-8FB2-5A91B49A8E67}"/>
              </a:ext>
            </a:extLst>
          </p:cNvPr>
          <p:cNvSpPr txBox="1"/>
          <p:nvPr/>
        </p:nvSpPr>
        <p:spPr>
          <a:xfrm>
            <a:off x="1871536" y="3511395"/>
            <a:ext cx="1317770" cy="369332"/>
          </a:xfrm>
          <a:prstGeom prst="rect">
            <a:avLst/>
          </a:prstGeom>
          <a:noFill/>
        </p:spPr>
        <p:txBody>
          <a:bodyPr wrap="square" rtlCol="0">
            <a:spAutoFit/>
          </a:bodyPr>
          <a:lstStyle/>
          <a:p>
            <a:r>
              <a:rPr lang="pt-BR" dirty="0">
                <a:solidFill>
                  <a:schemeClr val="bg1"/>
                </a:solidFill>
              </a:rPr>
              <a:t>-  IXA  +</a:t>
            </a:r>
          </a:p>
        </p:txBody>
      </p:sp>
      <p:pic>
        <p:nvPicPr>
          <p:cNvPr id="3082" name="Picture 10" descr="10 benefícios do açaí para a saúde: veja como consumir e se engorda">
            <a:extLst>
              <a:ext uri="{FF2B5EF4-FFF2-40B4-BE49-F238E27FC236}">
                <a16:creationId xmlns:a16="http://schemas.microsoft.com/office/drawing/2014/main" id="{7E4798BE-076B-4AA9-83FF-CFED0AE064D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00843" y="3184595"/>
            <a:ext cx="1465976" cy="977317"/>
          </a:xfrm>
          <a:prstGeom prst="rect">
            <a:avLst/>
          </a:prstGeom>
          <a:noFill/>
          <a:extLst>
            <a:ext uri="{909E8E84-426E-40DD-AFC4-6F175D3DCCD1}">
              <a14:hiddenFill xmlns:a14="http://schemas.microsoft.com/office/drawing/2010/main">
                <a:solidFill>
                  <a:srgbClr val="FFFFFF"/>
                </a:solidFill>
              </a14:hiddenFill>
            </a:ext>
          </a:extLst>
        </p:spPr>
      </p:pic>
      <p:sp>
        <p:nvSpPr>
          <p:cNvPr id="18" name="CaixaDeTexto 17">
            <a:extLst>
              <a:ext uri="{FF2B5EF4-FFF2-40B4-BE49-F238E27FC236}">
                <a16:creationId xmlns:a16="http://schemas.microsoft.com/office/drawing/2014/main" id="{DF291A3C-6906-45FB-BE43-1083A420E119}"/>
              </a:ext>
            </a:extLst>
          </p:cNvPr>
          <p:cNvSpPr txBox="1"/>
          <p:nvPr/>
        </p:nvSpPr>
        <p:spPr>
          <a:xfrm>
            <a:off x="4484265" y="3463562"/>
            <a:ext cx="1317770" cy="369332"/>
          </a:xfrm>
          <a:prstGeom prst="rect">
            <a:avLst/>
          </a:prstGeom>
          <a:noFill/>
        </p:spPr>
        <p:txBody>
          <a:bodyPr wrap="square" rtlCol="0">
            <a:spAutoFit/>
          </a:bodyPr>
          <a:lstStyle/>
          <a:p>
            <a:r>
              <a:rPr lang="pt-BR" dirty="0">
                <a:solidFill>
                  <a:schemeClr val="bg1"/>
                </a:solidFill>
              </a:rPr>
              <a:t>- Í   +</a:t>
            </a:r>
          </a:p>
        </p:txBody>
      </p:sp>
      <p:pic>
        <p:nvPicPr>
          <p:cNvPr id="3084" name="Picture 12" descr="A mochila de Dora, Aventureira.. Antes de começar esse texto, quero que… |  by Talita Fernandes | Medium">
            <a:extLst>
              <a:ext uri="{FF2B5EF4-FFF2-40B4-BE49-F238E27FC236}">
                <a16:creationId xmlns:a16="http://schemas.microsoft.com/office/drawing/2014/main" id="{2026FA59-A9E0-4395-AEA8-AA9E8062978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9821" r="20423"/>
          <a:stretch/>
        </p:blipFill>
        <p:spPr bwMode="auto">
          <a:xfrm>
            <a:off x="5075339" y="3030857"/>
            <a:ext cx="928500" cy="1165347"/>
          </a:xfrm>
          <a:prstGeom prst="rect">
            <a:avLst/>
          </a:prstGeom>
          <a:noFill/>
          <a:extLst>
            <a:ext uri="{909E8E84-426E-40DD-AFC4-6F175D3DCCD1}">
              <a14:hiddenFill xmlns:a14="http://schemas.microsoft.com/office/drawing/2010/main">
                <a:solidFill>
                  <a:srgbClr val="FFFFFF"/>
                </a:solidFill>
              </a14:hiddenFill>
            </a:ext>
          </a:extLst>
        </p:spPr>
      </p:pic>
      <p:sp>
        <p:nvSpPr>
          <p:cNvPr id="20" name="CaixaDeTexto 19">
            <a:extLst>
              <a:ext uri="{FF2B5EF4-FFF2-40B4-BE49-F238E27FC236}">
                <a16:creationId xmlns:a16="http://schemas.microsoft.com/office/drawing/2014/main" id="{66767CDF-8D75-4523-A603-F22BA1237B81}"/>
              </a:ext>
            </a:extLst>
          </p:cNvPr>
          <p:cNvSpPr txBox="1"/>
          <p:nvPr/>
        </p:nvSpPr>
        <p:spPr>
          <a:xfrm>
            <a:off x="6323603" y="3359083"/>
            <a:ext cx="777512" cy="461665"/>
          </a:xfrm>
          <a:prstGeom prst="rect">
            <a:avLst/>
          </a:prstGeom>
          <a:noFill/>
        </p:spPr>
        <p:txBody>
          <a:bodyPr wrap="square" rtlCol="0">
            <a:spAutoFit/>
          </a:bodyPr>
          <a:lstStyle/>
          <a:p>
            <a:r>
              <a:rPr lang="pt-BR" sz="2400" b="1" dirty="0">
                <a:solidFill>
                  <a:schemeClr val="bg1"/>
                </a:solidFill>
                <a:effectLst>
                  <a:outerShdw blurRad="38100" dist="38100" dir="2700000" algn="tl">
                    <a:srgbClr val="000000">
                      <a:alpha val="43137"/>
                    </a:srgbClr>
                  </a:outerShdw>
                </a:effectLst>
              </a:rPr>
              <a:t>E  O</a:t>
            </a:r>
          </a:p>
        </p:txBody>
      </p:sp>
      <p:pic>
        <p:nvPicPr>
          <p:cNvPr id="3086" name="Picture 14" descr="Missouri – Wikipédia, a enciclopédia livre">
            <a:extLst>
              <a:ext uri="{FF2B5EF4-FFF2-40B4-BE49-F238E27FC236}">
                <a16:creationId xmlns:a16="http://schemas.microsoft.com/office/drawing/2014/main" id="{1E841DDD-5584-4959-A702-1FA5008957F3}"/>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352095" y="3159569"/>
            <a:ext cx="1578412" cy="977317"/>
          </a:xfrm>
          <a:prstGeom prst="rect">
            <a:avLst/>
          </a:prstGeom>
          <a:noFill/>
          <a:extLst>
            <a:ext uri="{909E8E84-426E-40DD-AFC4-6F175D3DCCD1}">
              <a14:hiddenFill xmlns:a14="http://schemas.microsoft.com/office/drawing/2010/main">
                <a:solidFill>
                  <a:srgbClr val="FFFFFF"/>
                </a:solidFill>
              </a14:hiddenFill>
            </a:ext>
          </a:extLst>
        </p:spPr>
      </p:pic>
      <p:sp>
        <p:nvSpPr>
          <p:cNvPr id="21" name="CaixaDeTexto 20">
            <a:extLst>
              <a:ext uri="{FF2B5EF4-FFF2-40B4-BE49-F238E27FC236}">
                <a16:creationId xmlns:a16="http://schemas.microsoft.com/office/drawing/2014/main" id="{5D806D0F-EC5D-4F0F-889A-CC83847C3BCE}"/>
              </a:ext>
            </a:extLst>
          </p:cNvPr>
          <p:cNvSpPr txBox="1"/>
          <p:nvPr/>
        </p:nvSpPr>
        <p:spPr>
          <a:xfrm>
            <a:off x="8960322" y="3266749"/>
            <a:ext cx="1492541" cy="646331"/>
          </a:xfrm>
          <a:prstGeom prst="rect">
            <a:avLst/>
          </a:prstGeom>
          <a:noFill/>
        </p:spPr>
        <p:txBody>
          <a:bodyPr wrap="square" rtlCol="0">
            <a:spAutoFit/>
          </a:bodyPr>
          <a:lstStyle/>
          <a:p>
            <a:r>
              <a:rPr lang="pt-BR" dirty="0">
                <a:solidFill>
                  <a:schemeClr val="bg1"/>
                </a:solidFill>
              </a:rPr>
              <a:t>-  SOURI</a:t>
            </a:r>
          </a:p>
          <a:p>
            <a:r>
              <a:rPr lang="pt-BR" dirty="0">
                <a:solidFill>
                  <a:schemeClr val="bg1"/>
                </a:solidFill>
              </a:rPr>
              <a:t>+ TÉRIO</a:t>
            </a:r>
          </a:p>
        </p:txBody>
      </p:sp>
      <p:sp>
        <p:nvSpPr>
          <p:cNvPr id="23" name="CaixaDeTexto 22">
            <a:extLst>
              <a:ext uri="{FF2B5EF4-FFF2-40B4-BE49-F238E27FC236}">
                <a16:creationId xmlns:a16="http://schemas.microsoft.com/office/drawing/2014/main" id="{E6D18866-5FE9-4A6A-8C68-52110C11400E}"/>
              </a:ext>
            </a:extLst>
          </p:cNvPr>
          <p:cNvSpPr txBox="1"/>
          <p:nvPr/>
        </p:nvSpPr>
        <p:spPr>
          <a:xfrm>
            <a:off x="798919" y="4915775"/>
            <a:ext cx="777512" cy="461665"/>
          </a:xfrm>
          <a:prstGeom prst="rect">
            <a:avLst/>
          </a:prstGeom>
          <a:noFill/>
        </p:spPr>
        <p:txBody>
          <a:bodyPr wrap="square" rtlCol="0">
            <a:spAutoFit/>
          </a:bodyPr>
          <a:lstStyle/>
          <a:p>
            <a:r>
              <a:rPr lang="pt-BR" sz="2400" b="1" dirty="0">
                <a:solidFill>
                  <a:schemeClr val="bg1"/>
                </a:solidFill>
                <a:effectLst>
                  <a:outerShdw blurRad="38100" dist="38100" dir="2700000" algn="tl">
                    <a:srgbClr val="000000">
                      <a:alpha val="43137"/>
                    </a:srgbClr>
                  </a:outerShdw>
                </a:effectLst>
              </a:rPr>
              <a:t>DA</a:t>
            </a:r>
          </a:p>
        </p:txBody>
      </p:sp>
      <p:pic>
        <p:nvPicPr>
          <p:cNvPr id="3088" name="Picture 16" descr="A evolução e história dos calçados de montanha">
            <a:extLst>
              <a:ext uri="{FF2B5EF4-FFF2-40B4-BE49-F238E27FC236}">
                <a16:creationId xmlns:a16="http://schemas.microsoft.com/office/drawing/2014/main" id="{21B16E5C-E579-41F8-A5C7-2D22A195DE0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844262" y="4582558"/>
            <a:ext cx="1754615" cy="1197462"/>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Imagens Dedo | Vetores, fotos de arquivo e PSD grátis">
            <a:extLst>
              <a:ext uri="{FF2B5EF4-FFF2-40B4-BE49-F238E27FC236}">
                <a16:creationId xmlns:a16="http://schemas.microsoft.com/office/drawing/2014/main" id="{24AD96F9-5D28-4641-A3B5-040217800516}"/>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l="17728" t="16884" r="23888" b="5090"/>
          <a:stretch/>
        </p:blipFill>
        <p:spPr bwMode="auto">
          <a:xfrm>
            <a:off x="4020479" y="4560086"/>
            <a:ext cx="692680" cy="1071563"/>
          </a:xfrm>
          <a:prstGeom prst="rect">
            <a:avLst/>
          </a:prstGeom>
          <a:noFill/>
          <a:extLst>
            <a:ext uri="{909E8E84-426E-40DD-AFC4-6F175D3DCCD1}">
              <a14:hiddenFill xmlns:a14="http://schemas.microsoft.com/office/drawing/2010/main">
                <a:solidFill>
                  <a:srgbClr val="FFFFFF"/>
                </a:solidFill>
              </a14:hiddenFill>
            </a:ext>
          </a:extLst>
        </p:spPr>
      </p:pic>
      <p:sp>
        <p:nvSpPr>
          <p:cNvPr id="24" name="CaixaDeTexto 23">
            <a:extLst>
              <a:ext uri="{FF2B5EF4-FFF2-40B4-BE49-F238E27FC236}">
                <a16:creationId xmlns:a16="http://schemas.microsoft.com/office/drawing/2014/main" id="{EEE063C9-8D11-4D0E-A8FB-B3DB4316A50A}"/>
              </a:ext>
            </a:extLst>
          </p:cNvPr>
          <p:cNvSpPr txBox="1"/>
          <p:nvPr/>
        </p:nvSpPr>
        <p:spPr>
          <a:xfrm>
            <a:off x="4605167" y="4979354"/>
            <a:ext cx="1317770" cy="369332"/>
          </a:xfrm>
          <a:prstGeom prst="rect">
            <a:avLst/>
          </a:prstGeom>
          <a:noFill/>
        </p:spPr>
        <p:txBody>
          <a:bodyPr wrap="square" rtlCol="0">
            <a:spAutoFit/>
          </a:bodyPr>
          <a:lstStyle/>
          <a:p>
            <a:r>
              <a:rPr lang="pt-BR" dirty="0">
                <a:solidFill>
                  <a:schemeClr val="bg1"/>
                </a:solidFill>
              </a:rPr>
              <a:t>-  DO  +</a:t>
            </a:r>
          </a:p>
        </p:txBody>
      </p:sp>
      <p:pic>
        <p:nvPicPr>
          <p:cNvPr id="3092" name="Picture 20" descr="Sapato Conforto Social SapatoFran Masculino - Preto | Zattini">
            <a:extLst>
              <a:ext uri="{FF2B5EF4-FFF2-40B4-BE49-F238E27FC236}">
                <a16:creationId xmlns:a16="http://schemas.microsoft.com/office/drawing/2014/main" id="{1A405BA4-75B6-4D53-B232-8EE87280F9A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539589" y="4574504"/>
            <a:ext cx="1071563" cy="1071563"/>
          </a:xfrm>
          <a:prstGeom prst="rect">
            <a:avLst/>
          </a:prstGeom>
          <a:noFill/>
          <a:extLst>
            <a:ext uri="{909E8E84-426E-40DD-AFC4-6F175D3DCCD1}">
              <a14:hiddenFill xmlns:a14="http://schemas.microsoft.com/office/drawing/2010/main">
                <a:solidFill>
                  <a:srgbClr val="FFFFFF"/>
                </a:solidFill>
              </a14:hiddenFill>
            </a:ext>
          </a:extLst>
        </p:spPr>
      </p:pic>
      <p:sp>
        <p:nvSpPr>
          <p:cNvPr id="26" name="CaixaDeTexto 25">
            <a:extLst>
              <a:ext uri="{FF2B5EF4-FFF2-40B4-BE49-F238E27FC236}">
                <a16:creationId xmlns:a16="http://schemas.microsoft.com/office/drawing/2014/main" id="{E4723970-0F93-49E1-A916-E243AECAAC98}"/>
              </a:ext>
            </a:extLst>
          </p:cNvPr>
          <p:cNvSpPr txBox="1"/>
          <p:nvPr/>
        </p:nvSpPr>
        <p:spPr>
          <a:xfrm>
            <a:off x="6602793" y="4917901"/>
            <a:ext cx="1317770" cy="369332"/>
          </a:xfrm>
          <a:prstGeom prst="rect">
            <a:avLst/>
          </a:prstGeom>
          <a:noFill/>
        </p:spPr>
        <p:txBody>
          <a:bodyPr wrap="square" rtlCol="0">
            <a:spAutoFit/>
          </a:bodyPr>
          <a:lstStyle/>
          <a:p>
            <a:r>
              <a:rPr lang="pt-BR" dirty="0">
                <a:solidFill>
                  <a:schemeClr val="bg1"/>
                </a:solidFill>
              </a:rPr>
              <a:t>-  TO  +</a:t>
            </a:r>
          </a:p>
        </p:txBody>
      </p:sp>
      <p:pic>
        <p:nvPicPr>
          <p:cNvPr id="3094" name="Picture 22" descr="Pernambuco – Wikipédia, a enciclopédia livre">
            <a:extLst>
              <a:ext uri="{FF2B5EF4-FFF2-40B4-BE49-F238E27FC236}">
                <a16:creationId xmlns:a16="http://schemas.microsoft.com/office/drawing/2014/main" id="{4D6BD6D9-0424-4248-9DD8-F837BF2BC2E2}"/>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7566876" y="4566785"/>
            <a:ext cx="1086044" cy="1071563"/>
          </a:xfrm>
          <a:prstGeom prst="rect">
            <a:avLst/>
          </a:prstGeom>
          <a:noFill/>
          <a:extLst>
            <a:ext uri="{909E8E84-426E-40DD-AFC4-6F175D3DCCD1}">
              <a14:hiddenFill xmlns:a14="http://schemas.microsoft.com/office/drawing/2010/main">
                <a:solidFill>
                  <a:srgbClr val="FFFFFF"/>
                </a:solidFill>
              </a14:hiddenFill>
            </a:ext>
          </a:extLst>
        </p:spPr>
      </p:pic>
      <p:sp>
        <p:nvSpPr>
          <p:cNvPr id="29" name="CaixaDeTexto 28">
            <a:extLst>
              <a:ext uri="{FF2B5EF4-FFF2-40B4-BE49-F238E27FC236}">
                <a16:creationId xmlns:a16="http://schemas.microsoft.com/office/drawing/2014/main" id="{D7111678-14AB-4D39-AFF2-2D1D8CE0EBBC}"/>
              </a:ext>
            </a:extLst>
          </p:cNvPr>
          <p:cNvSpPr txBox="1"/>
          <p:nvPr/>
        </p:nvSpPr>
        <p:spPr>
          <a:xfrm>
            <a:off x="8718598" y="4779400"/>
            <a:ext cx="1492541" cy="646331"/>
          </a:xfrm>
          <a:prstGeom prst="rect">
            <a:avLst/>
          </a:prstGeom>
          <a:noFill/>
        </p:spPr>
        <p:txBody>
          <a:bodyPr wrap="square" rtlCol="0">
            <a:spAutoFit/>
          </a:bodyPr>
          <a:lstStyle/>
          <a:p>
            <a:r>
              <a:rPr lang="pt-BR" dirty="0">
                <a:solidFill>
                  <a:schemeClr val="bg1"/>
                </a:solidFill>
              </a:rPr>
              <a:t>-  FE</a:t>
            </a:r>
          </a:p>
          <a:p>
            <a:r>
              <a:rPr lang="pt-BR" dirty="0">
                <a:solidFill>
                  <a:schemeClr val="bg1"/>
                </a:solidFill>
              </a:rPr>
              <a:t>+ DA</a:t>
            </a:r>
          </a:p>
        </p:txBody>
      </p:sp>
      <p:sp>
        <p:nvSpPr>
          <p:cNvPr id="30" name="CaixaDeTexto 29">
            <a:extLst>
              <a:ext uri="{FF2B5EF4-FFF2-40B4-BE49-F238E27FC236}">
                <a16:creationId xmlns:a16="http://schemas.microsoft.com/office/drawing/2014/main" id="{CBB531FE-AAF7-46DA-B8BC-D9B99A3184D7}"/>
              </a:ext>
            </a:extLst>
          </p:cNvPr>
          <p:cNvSpPr txBox="1"/>
          <p:nvPr/>
        </p:nvSpPr>
        <p:spPr>
          <a:xfrm>
            <a:off x="9463957" y="4952225"/>
            <a:ext cx="374971" cy="461665"/>
          </a:xfrm>
          <a:prstGeom prst="rect">
            <a:avLst/>
          </a:prstGeom>
          <a:noFill/>
        </p:spPr>
        <p:txBody>
          <a:bodyPr wrap="square" rtlCol="0">
            <a:spAutoFit/>
          </a:bodyPr>
          <a:lstStyle/>
          <a:p>
            <a:r>
              <a:rPr lang="pt-BR" sz="2400" b="1" dirty="0">
                <a:solidFill>
                  <a:schemeClr val="bg1"/>
                </a:solidFill>
                <a:effectLst>
                  <a:outerShdw blurRad="38100" dist="38100" dir="2700000" algn="tl">
                    <a:srgbClr val="000000">
                      <a:alpha val="43137"/>
                    </a:srgbClr>
                  </a:outerShdw>
                </a:effectLst>
              </a:rPr>
              <a:t>.</a:t>
            </a:r>
          </a:p>
        </p:txBody>
      </p:sp>
      <p:sp>
        <p:nvSpPr>
          <p:cNvPr id="32" name="Retângulo 31">
            <a:extLst>
              <a:ext uri="{FF2B5EF4-FFF2-40B4-BE49-F238E27FC236}">
                <a16:creationId xmlns:a16="http://schemas.microsoft.com/office/drawing/2014/main" id="{A83E7473-9387-4804-83F7-CDC09CA28D63}"/>
              </a:ext>
            </a:extLst>
          </p:cNvPr>
          <p:cNvSpPr/>
          <p:nvPr/>
        </p:nvSpPr>
        <p:spPr>
          <a:xfrm>
            <a:off x="10447034" y="0"/>
            <a:ext cx="1744966" cy="461665"/>
          </a:xfrm>
          <a:prstGeom prst="rect">
            <a:avLst/>
          </a:prstGeom>
          <a:noFill/>
        </p:spPr>
        <p:txBody>
          <a:bodyPr wrap="none" lIns="91440" tIns="45720" rIns="91440" bIns="45720">
            <a:spAutoFit/>
          </a:bodyPr>
          <a:lstStyle/>
          <a:p>
            <a:pPr algn="r"/>
            <a:r>
              <a:rPr lang="pt-BR" sz="1300" b="1"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Investigadores literários</a:t>
            </a:r>
          </a:p>
          <a:p>
            <a:pPr algn="r"/>
            <a:r>
              <a:rPr lang="pt-BR" sz="1100" b="0" cap="none" spc="0" dirty="0">
                <a:ln w="0"/>
                <a:solidFill>
                  <a:schemeClr val="tx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Professora Melina de Paulo</a:t>
            </a:r>
          </a:p>
        </p:txBody>
      </p:sp>
      <p:sp>
        <p:nvSpPr>
          <p:cNvPr id="33" name="Retângulo 32">
            <a:extLst>
              <a:ext uri="{FF2B5EF4-FFF2-40B4-BE49-F238E27FC236}">
                <a16:creationId xmlns:a16="http://schemas.microsoft.com/office/drawing/2014/main" id="{11424D4A-F57F-446D-9E55-EA25E35B7C11}"/>
              </a:ext>
            </a:extLst>
          </p:cNvPr>
          <p:cNvSpPr/>
          <p:nvPr/>
        </p:nvSpPr>
        <p:spPr>
          <a:xfrm>
            <a:off x="2571556" y="6443982"/>
            <a:ext cx="5877889" cy="276999"/>
          </a:xfrm>
          <a:prstGeom prst="rect">
            <a:avLst/>
          </a:prstGeom>
          <a:noFill/>
        </p:spPr>
        <p:txBody>
          <a:bodyPr wrap="squar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Henry </a:t>
            </a:r>
            <a:r>
              <a:rPr lang="pt-BR" sz="12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Baskerville</a:t>
            </a: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 carta ameaçadora e o mistério da bota desaparecida.</a:t>
            </a:r>
          </a:p>
        </p:txBody>
      </p:sp>
    </p:spTree>
    <p:extLst>
      <p:ext uri="{BB962C8B-B14F-4D97-AF65-F5344CB8AC3E}">
        <p14:creationId xmlns:p14="http://schemas.microsoft.com/office/powerpoint/2010/main" val="21340419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idney Paget, 1901">
            <a:extLst>
              <a:ext uri="{FF2B5EF4-FFF2-40B4-BE49-F238E27FC236}">
                <a16:creationId xmlns:a16="http://schemas.microsoft.com/office/drawing/2014/main" id="{94D4D149-4EEE-4FFA-9785-41AD4564F1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26" t="2323" r="1853"/>
          <a:stretch/>
        </p:blipFill>
        <p:spPr bwMode="auto">
          <a:xfrm>
            <a:off x="92279" y="1090570"/>
            <a:ext cx="3347207" cy="5041782"/>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idney Paget, 1901">
            <a:extLst>
              <a:ext uri="{FF2B5EF4-FFF2-40B4-BE49-F238E27FC236}">
                <a16:creationId xmlns:a16="http://schemas.microsoft.com/office/drawing/2014/main" id="{B8087C06-47AE-4C81-98D3-DC7A6107609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50" t="1664" r="1234"/>
          <a:stretch/>
        </p:blipFill>
        <p:spPr bwMode="auto">
          <a:xfrm>
            <a:off x="3523375" y="1090569"/>
            <a:ext cx="4664279" cy="5041781"/>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idney Paget, 1901">
            <a:extLst>
              <a:ext uri="{FF2B5EF4-FFF2-40B4-BE49-F238E27FC236}">
                <a16:creationId xmlns:a16="http://schemas.microsoft.com/office/drawing/2014/main" id="{5CFCBEA2-C3F5-4B12-96FC-D8E45D907A5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11" r="3181"/>
          <a:stretch/>
        </p:blipFill>
        <p:spPr bwMode="auto">
          <a:xfrm>
            <a:off x="8279934" y="1080128"/>
            <a:ext cx="3766657" cy="5041781"/>
          </a:xfrm>
          <a:prstGeom prst="rect">
            <a:avLst/>
          </a:prstGeom>
          <a:noFill/>
          <a:extLst>
            <a:ext uri="{909E8E84-426E-40DD-AFC4-6F175D3DCCD1}">
              <a14:hiddenFill xmlns:a14="http://schemas.microsoft.com/office/drawing/2010/main">
                <a:solidFill>
                  <a:srgbClr val="FFFFFF"/>
                </a:solidFill>
              </a14:hiddenFill>
            </a:ext>
          </a:extLst>
        </p:spPr>
      </p:pic>
      <p:sp>
        <p:nvSpPr>
          <p:cNvPr id="20" name="Retângulo 19">
            <a:extLst>
              <a:ext uri="{FF2B5EF4-FFF2-40B4-BE49-F238E27FC236}">
                <a16:creationId xmlns:a16="http://schemas.microsoft.com/office/drawing/2014/main" id="{A9AB2577-53F3-4A54-9938-9C895BE1EA62}"/>
              </a:ext>
            </a:extLst>
          </p:cNvPr>
          <p:cNvSpPr/>
          <p:nvPr/>
        </p:nvSpPr>
        <p:spPr>
          <a:xfrm>
            <a:off x="92279" y="1364046"/>
            <a:ext cx="1285730" cy="523220"/>
          </a:xfrm>
          <a:prstGeom prst="rect">
            <a:avLst/>
          </a:prstGeom>
          <a:noFill/>
        </p:spPr>
        <p:txBody>
          <a:bodyPr wrap="square" lIns="91440" tIns="45720" rIns="91440" bIns="45720">
            <a:spAutoFit/>
          </a:bodyPr>
          <a:lstStyle/>
          <a:p>
            <a:pPr algn="ctr"/>
            <a:r>
              <a:rPr lang="pt-BR" sz="1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Sr. Henry </a:t>
            </a:r>
            <a:r>
              <a:rPr lang="pt-BR" sz="1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Bakerville</a:t>
            </a:r>
            <a:endParaRPr lang="pt-BR" sz="1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1" name="Retângulo 20">
            <a:extLst>
              <a:ext uri="{FF2B5EF4-FFF2-40B4-BE49-F238E27FC236}">
                <a16:creationId xmlns:a16="http://schemas.microsoft.com/office/drawing/2014/main" id="{E6CD6827-BCC8-4D05-90DB-74111C7401ED}"/>
              </a:ext>
            </a:extLst>
          </p:cNvPr>
          <p:cNvSpPr/>
          <p:nvPr/>
        </p:nvSpPr>
        <p:spPr>
          <a:xfrm>
            <a:off x="1765882" y="3601018"/>
            <a:ext cx="918841" cy="338554"/>
          </a:xfrm>
          <a:prstGeom prst="rect">
            <a:avLst/>
          </a:prstGeom>
          <a:noFill/>
        </p:spPr>
        <p:txBody>
          <a:bodyPr wrap="none" lIns="91440" tIns="45720" rIns="91440" bIns="45720">
            <a:spAutoFit/>
          </a:bodyPr>
          <a:lstStyle/>
          <a:p>
            <a:pPr algn="ctr"/>
            <a:r>
              <a:rPr lang="pt-BR" sz="1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Holmes</a:t>
            </a:r>
          </a:p>
        </p:txBody>
      </p:sp>
      <p:sp>
        <p:nvSpPr>
          <p:cNvPr id="22" name="Retângulo 21">
            <a:extLst>
              <a:ext uri="{FF2B5EF4-FFF2-40B4-BE49-F238E27FC236}">
                <a16:creationId xmlns:a16="http://schemas.microsoft.com/office/drawing/2014/main" id="{3E41094C-E15F-435F-B837-66E157B8DA49}"/>
              </a:ext>
            </a:extLst>
          </p:cNvPr>
          <p:cNvSpPr/>
          <p:nvPr/>
        </p:nvSpPr>
        <p:spPr>
          <a:xfrm>
            <a:off x="2467745" y="3217315"/>
            <a:ext cx="971741"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Watson</a:t>
            </a:r>
          </a:p>
        </p:txBody>
      </p:sp>
      <p:sp>
        <p:nvSpPr>
          <p:cNvPr id="23" name="Retângulo 22">
            <a:extLst>
              <a:ext uri="{FF2B5EF4-FFF2-40B4-BE49-F238E27FC236}">
                <a16:creationId xmlns:a16="http://schemas.microsoft.com/office/drawing/2014/main" id="{9BE2D292-CEEB-46BE-826B-081D1F5DF3F2}"/>
              </a:ext>
            </a:extLst>
          </p:cNvPr>
          <p:cNvSpPr/>
          <p:nvPr/>
        </p:nvSpPr>
        <p:spPr>
          <a:xfrm>
            <a:off x="3774459" y="3167390"/>
            <a:ext cx="1285730" cy="523220"/>
          </a:xfrm>
          <a:prstGeom prst="rect">
            <a:avLst/>
          </a:prstGeom>
          <a:noFill/>
        </p:spPr>
        <p:txBody>
          <a:bodyPr wrap="square" lIns="91440" tIns="45720" rIns="91440" bIns="45720">
            <a:spAutoFit/>
          </a:bodyPr>
          <a:lstStyle/>
          <a:p>
            <a:pPr algn="ctr"/>
            <a:r>
              <a:rPr lang="pt-BR" sz="1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Sr. Henry </a:t>
            </a:r>
            <a:r>
              <a:rPr lang="pt-BR" sz="1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Bakerville</a:t>
            </a:r>
            <a:endParaRPr lang="pt-BR" sz="1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4" name="Retângulo 23">
            <a:extLst>
              <a:ext uri="{FF2B5EF4-FFF2-40B4-BE49-F238E27FC236}">
                <a16:creationId xmlns:a16="http://schemas.microsoft.com/office/drawing/2014/main" id="{7D31A246-9007-406C-88B5-05496BD1A53A}"/>
              </a:ext>
            </a:extLst>
          </p:cNvPr>
          <p:cNvSpPr/>
          <p:nvPr/>
        </p:nvSpPr>
        <p:spPr>
          <a:xfrm>
            <a:off x="5855514" y="1717989"/>
            <a:ext cx="918841" cy="338554"/>
          </a:xfrm>
          <a:prstGeom prst="rect">
            <a:avLst/>
          </a:prstGeom>
          <a:noFill/>
        </p:spPr>
        <p:txBody>
          <a:bodyPr wrap="none" lIns="91440" tIns="45720" rIns="91440" bIns="45720">
            <a:spAutoFit/>
          </a:bodyPr>
          <a:lstStyle/>
          <a:p>
            <a:pPr algn="ctr"/>
            <a:r>
              <a:rPr lang="pt-BR" sz="1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Holmes</a:t>
            </a:r>
          </a:p>
        </p:txBody>
      </p:sp>
      <p:sp>
        <p:nvSpPr>
          <p:cNvPr id="25" name="Retângulo 24">
            <a:extLst>
              <a:ext uri="{FF2B5EF4-FFF2-40B4-BE49-F238E27FC236}">
                <a16:creationId xmlns:a16="http://schemas.microsoft.com/office/drawing/2014/main" id="{6546F245-789B-4377-AA04-AF424CDC4EC1}"/>
              </a:ext>
            </a:extLst>
          </p:cNvPr>
          <p:cNvSpPr/>
          <p:nvPr/>
        </p:nvSpPr>
        <p:spPr>
          <a:xfrm>
            <a:off x="7166147" y="4007278"/>
            <a:ext cx="971741"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Watson</a:t>
            </a:r>
          </a:p>
        </p:txBody>
      </p:sp>
      <p:sp>
        <p:nvSpPr>
          <p:cNvPr id="26" name="Retângulo 25">
            <a:extLst>
              <a:ext uri="{FF2B5EF4-FFF2-40B4-BE49-F238E27FC236}">
                <a16:creationId xmlns:a16="http://schemas.microsoft.com/office/drawing/2014/main" id="{9F19B830-DFD1-44BB-8F10-91407084AA4E}"/>
              </a:ext>
            </a:extLst>
          </p:cNvPr>
          <p:cNvSpPr/>
          <p:nvPr/>
        </p:nvSpPr>
        <p:spPr>
          <a:xfrm>
            <a:off x="3523376" y="6140336"/>
            <a:ext cx="4664278" cy="584775"/>
          </a:xfrm>
          <a:prstGeom prst="rect">
            <a:avLst/>
          </a:prstGeom>
          <a:noFill/>
        </p:spPr>
        <p:txBody>
          <a:bodyPr wrap="square" lIns="91440" tIns="45720" rIns="91440" bIns="45720">
            <a:spAutoFit/>
          </a:bodyPr>
          <a:lstStyle/>
          <a:p>
            <a:pPr algn="ctr"/>
            <a:r>
              <a:rPr lang="pt-BR" sz="1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Holmes sugere que Dr. Watson acompanhe Henry </a:t>
            </a:r>
            <a:r>
              <a:rPr lang="pt-BR" sz="16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Barskerville</a:t>
            </a:r>
            <a:r>
              <a:rPr lang="pt-BR" sz="1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até </a:t>
            </a:r>
            <a:r>
              <a:rPr lang="pt-BR" sz="16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Devonshire</a:t>
            </a:r>
            <a:r>
              <a:rPr lang="pt-BR" sz="1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sp>
        <p:nvSpPr>
          <p:cNvPr id="27" name="Retângulo 26">
            <a:extLst>
              <a:ext uri="{FF2B5EF4-FFF2-40B4-BE49-F238E27FC236}">
                <a16:creationId xmlns:a16="http://schemas.microsoft.com/office/drawing/2014/main" id="{98C325A9-72B0-46F8-9D2A-62A6CA673D9D}"/>
              </a:ext>
            </a:extLst>
          </p:cNvPr>
          <p:cNvSpPr/>
          <p:nvPr/>
        </p:nvSpPr>
        <p:spPr>
          <a:xfrm>
            <a:off x="92280" y="6132350"/>
            <a:ext cx="3338816" cy="584775"/>
          </a:xfrm>
          <a:prstGeom prst="rect">
            <a:avLst/>
          </a:prstGeom>
          <a:noFill/>
        </p:spPr>
        <p:txBody>
          <a:bodyPr wrap="square" lIns="91440" tIns="45720" rIns="91440" bIns="45720">
            <a:spAutoFit/>
          </a:bodyPr>
          <a:lstStyle/>
          <a:p>
            <a:pPr algn="ctr"/>
            <a:r>
              <a:rPr lang="pt-BR" sz="1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Henry </a:t>
            </a:r>
            <a:r>
              <a:rPr lang="pt-BR" sz="16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Barskerville</a:t>
            </a:r>
            <a:r>
              <a:rPr lang="pt-BR" sz="1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e a nova bota desaparecida.</a:t>
            </a:r>
          </a:p>
        </p:txBody>
      </p:sp>
      <p:sp>
        <p:nvSpPr>
          <p:cNvPr id="28" name="Retângulo 27">
            <a:extLst>
              <a:ext uri="{FF2B5EF4-FFF2-40B4-BE49-F238E27FC236}">
                <a16:creationId xmlns:a16="http://schemas.microsoft.com/office/drawing/2014/main" id="{21DB963C-D6F8-467A-B581-9213D439BBF3}"/>
              </a:ext>
            </a:extLst>
          </p:cNvPr>
          <p:cNvSpPr/>
          <p:nvPr/>
        </p:nvSpPr>
        <p:spPr>
          <a:xfrm>
            <a:off x="10982585" y="4115000"/>
            <a:ext cx="918841" cy="338554"/>
          </a:xfrm>
          <a:prstGeom prst="rect">
            <a:avLst/>
          </a:prstGeom>
          <a:noFill/>
        </p:spPr>
        <p:txBody>
          <a:bodyPr wrap="none" lIns="91440" tIns="45720" rIns="91440" bIns="45720">
            <a:spAutoFit/>
          </a:bodyPr>
          <a:lstStyle/>
          <a:p>
            <a:pPr algn="ctr"/>
            <a:r>
              <a:rPr lang="pt-BR" sz="1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Holmes</a:t>
            </a:r>
          </a:p>
        </p:txBody>
      </p:sp>
      <p:sp>
        <p:nvSpPr>
          <p:cNvPr id="29" name="Retângulo 28">
            <a:extLst>
              <a:ext uri="{FF2B5EF4-FFF2-40B4-BE49-F238E27FC236}">
                <a16:creationId xmlns:a16="http://schemas.microsoft.com/office/drawing/2014/main" id="{7DB649DD-7B74-4225-B1C9-1E26DBEC69CB}"/>
              </a:ext>
            </a:extLst>
          </p:cNvPr>
          <p:cNvSpPr/>
          <p:nvPr/>
        </p:nvSpPr>
        <p:spPr>
          <a:xfrm>
            <a:off x="9004734" y="2372823"/>
            <a:ext cx="971741"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Watson</a:t>
            </a:r>
          </a:p>
        </p:txBody>
      </p:sp>
      <p:sp>
        <p:nvSpPr>
          <p:cNvPr id="30" name="Retângulo 29">
            <a:extLst>
              <a:ext uri="{FF2B5EF4-FFF2-40B4-BE49-F238E27FC236}">
                <a16:creationId xmlns:a16="http://schemas.microsoft.com/office/drawing/2014/main" id="{996396E6-0724-490B-ABFF-908CE0A3FD68}"/>
              </a:ext>
            </a:extLst>
          </p:cNvPr>
          <p:cNvSpPr/>
          <p:nvPr/>
        </p:nvSpPr>
        <p:spPr>
          <a:xfrm>
            <a:off x="8380015" y="3450913"/>
            <a:ext cx="824482" cy="461665"/>
          </a:xfrm>
          <a:prstGeom prst="rect">
            <a:avLst/>
          </a:prstGeom>
          <a:noFill/>
        </p:spPr>
        <p:txBody>
          <a:bodyPr wrap="squar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John Clayton</a:t>
            </a:r>
          </a:p>
        </p:txBody>
      </p:sp>
      <p:sp>
        <p:nvSpPr>
          <p:cNvPr id="31" name="Retângulo 30">
            <a:extLst>
              <a:ext uri="{FF2B5EF4-FFF2-40B4-BE49-F238E27FC236}">
                <a16:creationId xmlns:a16="http://schemas.microsoft.com/office/drawing/2014/main" id="{3E18DE05-A72D-475A-9B8B-F32373653541}"/>
              </a:ext>
            </a:extLst>
          </p:cNvPr>
          <p:cNvSpPr/>
          <p:nvPr/>
        </p:nvSpPr>
        <p:spPr>
          <a:xfrm>
            <a:off x="8632271" y="6127896"/>
            <a:ext cx="3154261" cy="461665"/>
          </a:xfrm>
          <a:prstGeom prst="rect">
            <a:avLst/>
          </a:prstGeom>
          <a:noFill/>
        </p:spPr>
        <p:txBody>
          <a:bodyPr wrap="squar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John Clayton, o condutor do cabriolé, vai ao encontro de Holmes.</a:t>
            </a:r>
          </a:p>
        </p:txBody>
      </p:sp>
      <p:sp>
        <p:nvSpPr>
          <p:cNvPr id="32" name="Retângulo 31">
            <a:extLst>
              <a:ext uri="{FF2B5EF4-FFF2-40B4-BE49-F238E27FC236}">
                <a16:creationId xmlns:a16="http://schemas.microsoft.com/office/drawing/2014/main" id="{8EA28764-003E-417E-AFC0-C81518D1D6B5}"/>
              </a:ext>
            </a:extLst>
          </p:cNvPr>
          <p:cNvSpPr/>
          <p:nvPr/>
        </p:nvSpPr>
        <p:spPr>
          <a:xfrm>
            <a:off x="201334" y="149667"/>
            <a:ext cx="8018162" cy="584775"/>
          </a:xfrm>
          <a:prstGeom prst="rect">
            <a:avLst/>
          </a:prstGeom>
          <a:noFill/>
        </p:spPr>
        <p:txBody>
          <a:bodyPr wrap="square" lIns="91440" tIns="45720" rIns="91440" bIns="45720">
            <a:spAutoFit/>
          </a:bodyPr>
          <a:lstStyle/>
          <a:p>
            <a:r>
              <a:rPr lang="pt-BR" sz="3200" b="1" dirty="0">
                <a:ln w="0"/>
                <a:effectLst>
                  <a:outerShdw blurRad="38100" dist="19050" dir="2700000" algn="tl" rotWithShape="0">
                    <a:schemeClr val="dk1">
                      <a:alpha val="40000"/>
                    </a:schemeClr>
                  </a:outerShdw>
                </a:effectLst>
                <a:latin typeface="Stencil" panose="040409050D0802020404" pitchFamily="82" charset="0"/>
              </a:rPr>
              <a:t>Recapitulando: Capítulos 05 e 06</a:t>
            </a:r>
            <a:endParaRPr lang="pt-BR" sz="3200" b="1" cap="none" spc="0" dirty="0">
              <a:ln w="0"/>
              <a:solidFill>
                <a:schemeClr val="tx1"/>
              </a:solidFill>
              <a:effectLst>
                <a:outerShdw blurRad="38100" dist="19050" dir="2700000" algn="tl" rotWithShape="0">
                  <a:schemeClr val="dk1">
                    <a:alpha val="40000"/>
                  </a:schemeClr>
                </a:outerShdw>
              </a:effectLst>
              <a:latin typeface="Stencil" panose="040409050D0802020404" pitchFamily="82" charset="0"/>
            </a:endParaRPr>
          </a:p>
        </p:txBody>
      </p:sp>
      <p:sp>
        <p:nvSpPr>
          <p:cNvPr id="33" name="Retângulo 32">
            <a:extLst>
              <a:ext uri="{FF2B5EF4-FFF2-40B4-BE49-F238E27FC236}">
                <a16:creationId xmlns:a16="http://schemas.microsoft.com/office/drawing/2014/main" id="{8E45FB58-9EB7-44FE-89A5-7541F386F5CF}"/>
              </a:ext>
            </a:extLst>
          </p:cNvPr>
          <p:cNvSpPr/>
          <p:nvPr/>
        </p:nvSpPr>
        <p:spPr>
          <a:xfrm>
            <a:off x="10447034" y="0"/>
            <a:ext cx="1744966" cy="461665"/>
          </a:xfrm>
          <a:prstGeom prst="rect">
            <a:avLst/>
          </a:prstGeom>
          <a:noFill/>
        </p:spPr>
        <p:txBody>
          <a:bodyPr wrap="none" lIns="91440" tIns="45720" rIns="91440" bIns="45720">
            <a:spAutoFit/>
          </a:bodyPr>
          <a:lstStyle/>
          <a:p>
            <a:pPr algn="r"/>
            <a:r>
              <a:rPr lang="pt-BR" sz="1300" b="1"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Investigadores literários</a:t>
            </a:r>
          </a:p>
          <a:p>
            <a:pPr algn="r"/>
            <a:r>
              <a:rPr lang="pt-BR" sz="1100" b="0" cap="none" spc="0" dirty="0">
                <a:ln w="0"/>
                <a:solidFill>
                  <a:schemeClr val="tx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Professora Melina de Paulo</a:t>
            </a:r>
          </a:p>
        </p:txBody>
      </p:sp>
      <p:sp>
        <p:nvSpPr>
          <p:cNvPr id="34" name="Retângulo 33">
            <a:extLst>
              <a:ext uri="{FF2B5EF4-FFF2-40B4-BE49-F238E27FC236}">
                <a16:creationId xmlns:a16="http://schemas.microsoft.com/office/drawing/2014/main" id="{97FA6322-D86E-42AA-8828-5E8AB665E574}"/>
              </a:ext>
            </a:extLst>
          </p:cNvPr>
          <p:cNvSpPr/>
          <p:nvPr/>
        </p:nvSpPr>
        <p:spPr>
          <a:xfrm>
            <a:off x="10268125" y="6625724"/>
            <a:ext cx="1909448" cy="261610"/>
          </a:xfrm>
          <a:prstGeom prst="rect">
            <a:avLst/>
          </a:prstGeom>
          <a:noFill/>
        </p:spPr>
        <p:txBody>
          <a:bodyPr wrap="square" lIns="91440" tIns="45720" rIns="91440" bIns="45720">
            <a:spAutoFit/>
          </a:bodyPr>
          <a:lstStyle/>
          <a:p>
            <a:pPr algn="r"/>
            <a:r>
              <a:rPr lang="pt-BR" sz="1100" dirty="0">
                <a:ln w="0"/>
                <a:effectLst>
                  <a:outerShdw blurRad="38100" dist="19050" dir="2700000" algn="tl" rotWithShape="0">
                    <a:schemeClr val="dk1">
                      <a:alpha val="40000"/>
                    </a:schemeClr>
                  </a:outerShdw>
                </a:effectLst>
                <a:latin typeface="Avocado Creamy" panose="02000500000000000000" pitchFamily="2" charset="0"/>
              </a:rPr>
              <a:t>Imagens: Sidney </a:t>
            </a:r>
            <a:r>
              <a:rPr lang="pt-BR" sz="1100" dirty="0" err="1">
                <a:ln w="0"/>
                <a:effectLst>
                  <a:outerShdw blurRad="38100" dist="19050" dir="2700000" algn="tl" rotWithShape="0">
                    <a:schemeClr val="dk1">
                      <a:alpha val="40000"/>
                    </a:schemeClr>
                  </a:outerShdw>
                </a:effectLst>
                <a:latin typeface="Avocado Creamy" panose="02000500000000000000" pitchFamily="2" charset="0"/>
              </a:rPr>
              <a:t>Paget</a:t>
            </a:r>
            <a:r>
              <a:rPr lang="pt-BR" sz="1100" dirty="0">
                <a:ln w="0"/>
                <a:effectLst>
                  <a:outerShdw blurRad="38100" dist="19050" dir="2700000" algn="tl" rotWithShape="0">
                    <a:schemeClr val="dk1">
                      <a:alpha val="40000"/>
                    </a:schemeClr>
                  </a:outerShdw>
                </a:effectLst>
                <a:latin typeface="Avocado Creamy" panose="02000500000000000000" pitchFamily="2" charset="0"/>
              </a:rPr>
              <a:t>, 1901</a:t>
            </a:r>
            <a:endParaRPr lang="pt-BR" sz="1000" b="0" cap="none" spc="0" dirty="0">
              <a:ln w="0"/>
              <a:solidFill>
                <a:schemeClr val="tx1"/>
              </a:solidFill>
              <a:effectLst>
                <a:outerShdw blurRad="38100" dist="19050" dir="2700000" algn="tl" rotWithShape="0">
                  <a:schemeClr val="dk1">
                    <a:alpha val="40000"/>
                  </a:schemeClr>
                </a:outerShdw>
              </a:effectLst>
              <a:latin typeface="Avocado Creamy" panose="02000500000000000000" pitchFamily="2" charset="0"/>
            </a:endParaRPr>
          </a:p>
        </p:txBody>
      </p:sp>
    </p:spTree>
    <p:extLst>
      <p:ext uri="{BB962C8B-B14F-4D97-AF65-F5344CB8AC3E}">
        <p14:creationId xmlns:p14="http://schemas.microsoft.com/office/powerpoint/2010/main" val="35530021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 calcmode="lin" valueType="num">
                                      <p:cBhvr additive="base">
                                        <p:cTn id="7" dur="500" fill="hold"/>
                                        <p:tgtEl>
                                          <p:spTgt spid="20"/>
                                        </p:tgtEl>
                                        <p:attrNameLst>
                                          <p:attrName>ppt_x</p:attrName>
                                        </p:attrNameLst>
                                      </p:cBhvr>
                                      <p:tavLst>
                                        <p:tav tm="0">
                                          <p:val>
                                            <p:strVal val="#ppt_x"/>
                                          </p:val>
                                        </p:tav>
                                        <p:tav tm="100000">
                                          <p:val>
                                            <p:strVal val="#ppt_x"/>
                                          </p:val>
                                        </p:tav>
                                      </p:tavLst>
                                    </p:anim>
                                    <p:anim calcmode="lin" valueType="num">
                                      <p:cBhvr additive="base">
                                        <p:cTn id="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anim calcmode="lin" valueType="num">
                                      <p:cBhvr additive="base">
                                        <p:cTn id="13" dur="500" fill="hold"/>
                                        <p:tgtEl>
                                          <p:spTgt spid="21"/>
                                        </p:tgtEl>
                                        <p:attrNameLst>
                                          <p:attrName>ppt_x</p:attrName>
                                        </p:attrNameLst>
                                      </p:cBhvr>
                                      <p:tavLst>
                                        <p:tav tm="0">
                                          <p:val>
                                            <p:strVal val="#ppt_x"/>
                                          </p:val>
                                        </p:tav>
                                        <p:tav tm="100000">
                                          <p:val>
                                            <p:strVal val="#ppt_x"/>
                                          </p:val>
                                        </p:tav>
                                      </p:tavLst>
                                    </p:anim>
                                    <p:anim calcmode="lin" valueType="num">
                                      <p:cBhvr additive="base">
                                        <p:cTn id="1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 calcmode="lin" valueType="num">
                                      <p:cBhvr additive="base">
                                        <p:cTn id="19" dur="500" fill="hold"/>
                                        <p:tgtEl>
                                          <p:spTgt spid="22"/>
                                        </p:tgtEl>
                                        <p:attrNameLst>
                                          <p:attrName>ppt_x</p:attrName>
                                        </p:attrNameLst>
                                      </p:cBhvr>
                                      <p:tavLst>
                                        <p:tav tm="0">
                                          <p:val>
                                            <p:strVal val="#ppt_x"/>
                                          </p:val>
                                        </p:tav>
                                        <p:tav tm="100000">
                                          <p:val>
                                            <p:strVal val="#ppt_x"/>
                                          </p:val>
                                        </p:tav>
                                      </p:tavLst>
                                    </p:anim>
                                    <p:anim calcmode="lin" valueType="num">
                                      <p:cBhvr additive="base">
                                        <p:cTn id="20"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3"/>
                                        </p:tgtEl>
                                        <p:attrNameLst>
                                          <p:attrName>style.visibility</p:attrName>
                                        </p:attrNameLst>
                                      </p:cBhvr>
                                      <p:to>
                                        <p:strVal val="visible"/>
                                      </p:to>
                                    </p:set>
                                    <p:anim calcmode="lin" valueType="num">
                                      <p:cBhvr additive="base">
                                        <p:cTn id="25" dur="500" fill="hold"/>
                                        <p:tgtEl>
                                          <p:spTgt spid="23"/>
                                        </p:tgtEl>
                                        <p:attrNameLst>
                                          <p:attrName>ppt_x</p:attrName>
                                        </p:attrNameLst>
                                      </p:cBhvr>
                                      <p:tavLst>
                                        <p:tav tm="0">
                                          <p:val>
                                            <p:strVal val="#ppt_x"/>
                                          </p:val>
                                        </p:tav>
                                        <p:tav tm="100000">
                                          <p:val>
                                            <p:strVal val="#ppt_x"/>
                                          </p:val>
                                        </p:tav>
                                      </p:tavLst>
                                    </p:anim>
                                    <p:anim calcmode="lin" valueType="num">
                                      <p:cBhvr additive="base">
                                        <p:cTn id="26"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24"/>
                                        </p:tgtEl>
                                        <p:attrNameLst>
                                          <p:attrName>style.visibility</p:attrName>
                                        </p:attrNameLst>
                                      </p:cBhvr>
                                      <p:to>
                                        <p:strVal val="visible"/>
                                      </p:to>
                                    </p:set>
                                    <p:anim calcmode="lin" valueType="num">
                                      <p:cBhvr additive="base">
                                        <p:cTn id="31" dur="500" fill="hold"/>
                                        <p:tgtEl>
                                          <p:spTgt spid="24"/>
                                        </p:tgtEl>
                                        <p:attrNameLst>
                                          <p:attrName>ppt_x</p:attrName>
                                        </p:attrNameLst>
                                      </p:cBhvr>
                                      <p:tavLst>
                                        <p:tav tm="0">
                                          <p:val>
                                            <p:strVal val="#ppt_x"/>
                                          </p:val>
                                        </p:tav>
                                        <p:tav tm="100000">
                                          <p:val>
                                            <p:strVal val="#ppt_x"/>
                                          </p:val>
                                        </p:tav>
                                      </p:tavLst>
                                    </p:anim>
                                    <p:anim calcmode="lin" valueType="num">
                                      <p:cBhvr additive="base">
                                        <p:cTn id="32"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5"/>
                                        </p:tgtEl>
                                        <p:attrNameLst>
                                          <p:attrName>style.visibility</p:attrName>
                                        </p:attrNameLst>
                                      </p:cBhvr>
                                      <p:to>
                                        <p:strVal val="visible"/>
                                      </p:to>
                                    </p:set>
                                    <p:anim calcmode="lin" valueType="num">
                                      <p:cBhvr additive="base">
                                        <p:cTn id="37" dur="500" fill="hold"/>
                                        <p:tgtEl>
                                          <p:spTgt spid="25"/>
                                        </p:tgtEl>
                                        <p:attrNameLst>
                                          <p:attrName>ppt_x</p:attrName>
                                        </p:attrNameLst>
                                      </p:cBhvr>
                                      <p:tavLst>
                                        <p:tav tm="0">
                                          <p:val>
                                            <p:strVal val="#ppt_x"/>
                                          </p:val>
                                        </p:tav>
                                        <p:tav tm="100000">
                                          <p:val>
                                            <p:strVal val="#ppt_x"/>
                                          </p:val>
                                        </p:tav>
                                      </p:tavLst>
                                    </p:anim>
                                    <p:anim calcmode="lin" valueType="num">
                                      <p:cBhvr additive="base">
                                        <p:cTn id="38"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anim calcmode="lin" valueType="num">
                                      <p:cBhvr additive="base">
                                        <p:cTn id="43" dur="500" fill="hold"/>
                                        <p:tgtEl>
                                          <p:spTgt spid="26"/>
                                        </p:tgtEl>
                                        <p:attrNameLst>
                                          <p:attrName>ppt_x</p:attrName>
                                        </p:attrNameLst>
                                      </p:cBhvr>
                                      <p:tavLst>
                                        <p:tav tm="0">
                                          <p:val>
                                            <p:strVal val="#ppt_x"/>
                                          </p:val>
                                        </p:tav>
                                        <p:tav tm="100000">
                                          <p:val>
                                            <p:strVal val="#ppt_x"/>
                                          </p:val>
                                        </p:tav>
                                      </p:tavLst>
                                    </p:anim>
                                    <p:anim calcmode="lin" valueType="num">
                                      <p:cBhvr additive="base">
                                        <p:cTn id="44"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7"/>
                                        </p:tgtEl>
                                        <p:attrNameLst>
                                          <p:attrName>style.visibility</p:attrName>
                                        </p:attrNameLst>
                                      </p:cBhvr>
                                      <p:to>
                                        <p:strVal val="visible"/>
                                      </p:to>
                                    </p:set>
                                    <p:anim calcmode="lin" valueType="num">
                                      <p:cBhvr additive="base">
                                        <p:cTn id="49" dur="500" fill="hold"/>
                                        <p:tgtEl>
                                          <p:spTgt spid="27"/>
                                        </p:tgtEl>
                                        <p:attrNameLst>
                                          <p:attrName>ppt_x</p:attrName>
                                        </p:attrNameLst>
                                      </p:cBhvr>
                                      <p:tavLst>
                                        <p:tav tm="0">
                                          <p:val>
                                            <p:strVal val="#ppt_x"/>
                                          </p:val>
                                        </p:tav>
                                        <p:tav tm="100000">
                                          <p:val>
                                            <p:strVal val="#ppt_x"/>
                                          </p:val>
                                        </p:tav>
                                      </p:tavLst>
                                    </p:anim>
                                    <p:anim calcmode="lin" valueType="num">
                                      <p:cBhvr additive="base">
                                        <p:cTn id="50"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8"/>
                                        </p:tgtEl>
                                        <p:attrNameLst>
                                          <p:attrName>style.visibility</p:attrName>
                                        </p:attrNameLst>
                                      </p:cBhvr>
                                      <p:to>
                                        <p:strVal val="visible"/>
                                      </p:to>
                                    </p:set>
                                    <p:anim calcmode="lin" valueType="num">
                                      <p:cBhvr additive="base">
                                        <p:cTn id="55" dur="500" fill="hold"/>
                                        <p:tgtEl>
                                          <p:spTgt spid="28"/>
                                        </p:tgtEl>
                                        <p:attrNameLst>
                                          <p:attrName>ppt_x</p:attrName>
                                        </p:attrNameLst>
                                      </p:cBhvr>
                                      <p:tavLst>
                                        <p:tav tm="0">
                                          <p:val>
                                            <p:strVal val="#ppt_x"/>
                                          </p:val>
                                        </p:tav>
                                        <p:tav tm="100000">
                                          <p:val>
                                            <p:strVal val="#ppt_x"/>
                                          </p:val>
                                        </p:tav>
                                      </p:tavLst>
                                    </p:anim>
                                    <p:anim calcmode="lin" valueType="num">
                                      <p:cBhvr additive="base">
                                        <p:cTn id="56"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9"/>
                                        </p:tgtEl>
                                        <p:attrNameLst>
                                          <p:attrName>style.visibility</p:attrName>
                                        </p:attrNameLst>
                                      </p:cBhvr>
                                      <p:to>
                                        <p:strVal val="visible"/>
                                      </p:to>
                                    </p:set>
                                    <p:anim calcmode="lin" valueType="num">
                                      <p:cBhvr additive="base">
                                        <p:cTn id="61" dur="500" fill="hold"/>
                                        <p:tgtEl>
                                          <p:spTgt spid="29"/>
                                        </p:tgtEl>
                                        <p:attrNameLst>
                                          <p:attrName>ppt_x</p:attrName>
                                        </p:attrNameLst>
                                      </p:cBhvr>
                                      <p:tavLst>
                                        <p:tav tm="0">
                                          <p:val>
                                            <p:strVal val="#ppt_x"/>
                                          </p:val>
                                        </p:tav>
                                        <p:tav tm="100000">
                                          <p:val>
                                            <p:strVal val="#ppt_x"/>
                                          </p:val>
                                        </p:tav>
                                      </p:tavLst>
                                    </p:anim>
                                    <p:anim calcmode="lin" valueType="num">
                                      <p:cBhvr additive="base">
                                        <p:cTn id="62"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30"/>
                                        </p:tgtEl>
                                        <p:attrNameLst>
                                          <p:attrName>style.visibility</p:attrName>
                                        </p:attrNameLst>
                                      </p:cBhvr>
                                      <p:to>
                                        <p:strVal val="visible"/>
                                      </p:to>
                                    </p:set>
                                    <p:anim calcmode="lin" valueType="num">
                                      <p:cBhvr additive="base">
                                        <p:cTn id="67" dur="500" fill="hold"/>
                                        <p:tgtEl>
                                          <p:spTgt spid="30"/>
                                        </p:tgtEl>
                                        <p:attrNameLst>
                                          <p:attrName>ppt_x</p:attrName>
                                        </p:attrNameLst>
                                      </p:cBhvr>
                                      <p:tavLst>
                                        <p:tav tm="0">
                                          <p:val>
                                            <p:strVal val="#ppt_x"/>
                                          </p:val>
                                        </p:tav>
                                        <p:tav tm="100000">
                                          <p:val>
                                            <p:strVal val="#ppt_x"/>
                                          </p:val>
                                        </p:tav>
                                      </p:tavLst>
                                    </p:anim>
                                    <p:anim calcmode="lin" valueType="num">
                                      <p:cBhvr additive="base">
                                        <p:cTn id="68" dur="500" fill="hold"/>
                                        <p:tgtEl>
                                          <p:spTgt spid="30"/>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 calcmode="lin" valueType="num">
                                      <p:cBhvr additive="base">
                                        <p:cTn id="73" dur="500" fill="hold"/>
                                        <p:tgtEl>
                                          <p:spTgt spid="31"/>
                                        </p:tgtEl>
                                        <p:attrNameLst>
                                          <p:attrName>ppt_x</p:attrName>
                                        </p:attrNameLst>
                                      </p:cBhvr>
                                      <p:tavLst>
                                        <p:tav tm="0">
                                          <p:val>
                                            <p:strVal val="#ppt_x"/>
                                          </p:val>
                                        </p:tav>
                                        <p:tav tm="100000">
                                          <p:val>
                                            <p:strVal val="#ppt_x"/>
                                          </p:val>
                                        </p:tav>
                                      </p:tavLst>
                                    </p:anim>
                                    <p:anim calcmode="lin" valueType="num">
                                      <p:cBhvr additive="base">
                                        <p:cTn id="74"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2" grpId="0"/>
      <p:bldP spid="23" grpId="0"/>
      <p:bldP spid="24" grpId="0"/>
      <p:bldP spid="25" grpId="0"/>
      <p:bldP spid="26" grpId="0"/>
      <p:bldP spid="27" grpId="0"/>
      <p:bldP spid="28" grpId="0"/>
      <p:bldP spid="29" grpId="0"/>
      <p:bldP spid="30" grpId="0"/>
      <p:bldP spid="3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aixaDeTexto 2">
            <a:extLst>
              <a:ext uri="{FF2B5EF4-FFF2-40B4-BE49-F238E27FC236}">
                <a16:creationId xmlns:a16="http://schemas.microsoft.com/office/drawing/2014/main" id="{728184C4-EC42-4849-90B2-381819831004}"/>
              </a:ext>
            </a:extLst>
          </p:cNvPr>
          <p:cNvSpPr txBox="1"/>
          <p:nvPr/>
        </p:nvSpPr>
        <p:spPr>
          <a:xfrm>
            <a:off x="1718482" y="5964629"/>
            <a:ext cx="5064853" cy="523220"/>
          </a:xfrm>
          <a:prstGeom prst="rect">
            <a:avLst/>
          </a:prstGeom>
          <a:noFill/>
        </p:spPr>
        <p:txBody>
          <a:bodyPr wrap="square">
            <a:spAutoFit/>
          </a:bodyPr>
          <a:lstStyle/>
          <a:p>
            <a:pPr algn="ctr"/>
            <a:r>
              <a:rPr lang="pt-BR" sz="2800" b="1" dirty="0">
                <a:effectLst>
                  <a:outerShdw blurRad="38100" dist="38100" dir="2700000" algn="tl">
                    <a:srgbClr val="000000">
                      <a:alpha val="43137"/>
                    </a:srgbClr>
                  </a:outerShdw>
                </a:effectLst>
              </a:rPr>
              <a:t>bit.ly/BaixarjogoMelina</a:t>
            </a:r>
          </a:p>
        </p:txBody>
      </p:sp>
      <p:pic>
        <p:nvPicPr>
          <p:cNvPr id="6" name="Imagem 5">
            <a:extLst>
              <a:ext uri="{FF2B5EF4-FFF2-40B4-BE49-F238E27FC236}">
                <a16:creationId xmlns:a16="http://schemas.microsoft.com/office/drawing/2014/main" id="{F324BF84-8FFD-434A-B26B-9EC185BB871C}"/>
              </a:ext>
            </a:extLst>
          </p:cNvPr>
          <p:cNvPicPr>
            <a:picLocks noChangeAspect="1"/>
          </p:cNvPicPr>
          <p:nvPr/>
        </p:nvPicPr>
        <p:blipFill>
          <a:blip r:embed="rId2"/>
          <a:stretch>
            <a:fillRect/>
          </a:stretch>
        </p:blipFill>
        <p:spPr>
          <a:xfrm>
            <a:off x="534583" y="1326645"/>
            <a:ext cx="8086987" cy="4529976"/>
          </a:xfrm>
          <a:prstGeom prst="rect">
            <a:avLst/>
          </a:prstGeom>
        </p:spPr>
      </p:pic>
      <p:pic>
        <p:nvPicPr>
          <p:cNvPr id="2" name="Imagem 1">
            <a:extLst>
              <a:ext uri="{FF2B5EF4-FFF2-40B4-BE49-F238E27FC236}">
                <a16:creationId xmlns:a16="http://schemas.microsoft.com/office/drawing/2014/main" id="{93BF72B6-F6C6-41FB-A1DF-F166CE82F62C}"/>
              </a:ext>
            </a:extLst>
          </p:cNvPr>
          <p:cNvPicPr>
            <a:picLocks noChangeAspect="1"/>
          </p:cNvPicPr>
          <p:nvPr/>
        </p:nvPicPr>
        <p:blipFill>
          <a:blip r:embed="rId3"/>
          <a:stretch>
            <a:fillRect/>
          </a:stretch>
        </p:blipFill>
        <p:spPr>
          <a:xfrm>
            <a:off x="7189365" y="695417"/>
            <a:ext cx="4840449" cy="2651789"/>
          </a:xfrm>
          <a:prstGeom prst="rect">
            <a:avLst/>
          </a:prstGeom>
        </p:spPr>
      </p:pic>
      <p:sp>
        <p:nvSpPr>
          <p:cNvPr id="4" name="Retângulo 3">
            <a:extLst>
              <a:ext uri="{FF2B5EF4-FFF2-40B4-BE49-F238E27FC236}">
                <a16:creationId xmlns:a16="http://schemas.microsoft.com/office/drawing/2014/main" id="{45BC17AD-F238-4BA3-9837-3ADA69F1CA19}"/>
              </a:ext>
            </a:extLst>
          </p:cNvPr>
          <p:cNvSpPr/>
          <p:nvPr/>
        </p:nvSpPr>
        <p:spPr>
          <a:xfrm>
            <a:off x="545283" y="261610"/>
            <a:ext cx="1644244" cy="769441"/>
          </a:xfrm>
          <a:prstGeom prst="rect">
            <a:avLst/>
          </a:prstGeom>
          <a:noFill/>
        </p:spPr>
        <p:txBody>
          <a:bodyPr wrap="square" lIns="91440" tIns="45720" rIns="91440" bIns="45720">
            <a:spAutoFit/>
          </a:bodyPr>
          <a:lstStyle/>
          <a:p>
            <a:r>
              <a:rPr lang="pt-BR" sz="4400" b="1" cap="none" spc="0" dirty="0">
                <a:ln w="0"/>
                <a:solidFill>
                  <a:schemeClr val="tx1"/>
                </a:solidFill>
                <a:effectLst>
                  <a:outerShdw blurRad="38100" dist="19050" dir="2700000" algn="tl" rotWithShape="0">
                    <a:schemeClr val="dk1">
                      <a:alpha val="40000"/>
                    </a:schemeClr>
                  </a:outerShdw>
                </a:effectLst>
                <a:latin typeface="Stencil" panose="040409050D0802020404" pitchFamily="82" charset="0"/>
              </a:rPr>
              <a:t>Jogo</a:t>
            </a:r>
          </a:p>
        </p:txBody>
      </p:sp>
      <p:sp>
        <p:nvSpPr>
          <p:cNvPr id="8" name="Retângulo 7">
            <a:extLst>
              <a:ext uri="{FF2B5EF4-FFF2-40B4-BE49-F238E27FC236}">
                <a16:creationId xmlns:a16="http://schemas.microsoft.com/office/drawing/2014/main" id="{309B1926-4487-4DB8-9CD6-D10F23140D9F}"/>
              </a:ext>
            </a:extLst>
          </p:cNvPr>
          <p:cNvSpPr/>
          <p:nvPr/>
        </p:nvSpPr>
        <p:spPr>
          <a:xfrm>
            <a:off x="10447034" y="0"/>
            <a:ext cx="1744966" cy="461665"/>
          </a:xfrm>
          <a:prstGeom prst="rect">
            <a:avLst/>
          </a:prstGeom>
          <a:noFill/>
        </p:spPr>
        <p:txBody>
          <a:bodyPr wrap="none" lIns="91440" tIns="45720" rIns="91440" bIns="45720">
            <a:spAutoFit/>
          </a:bodyPr>
          <a:lstStyle/>
          <a:p>
            <a:pPr algn="r"/>
            <a:r>
              <a:rPr lang="pt-BR" sz="1300" b="1"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Investigadores literários</a:t>
            </a:r>
          </a:p>
          <a:p>
            <a:pPr algn="r"/>
            <a:r>
              <a:rPr lang="pt-BR" sz="1100" b="0" cap="none" spc="0" dirty="0">
                <a:ln w="0"/>
                <a:solidFill>
                  <a:schemeClr val="tx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Professora Melina de Paulo</a:t>
            </a:r>
          </a:p>
        </p:txBody>
      </p:sp>
    </p:spTree>
    <p:extLst>
      <p:ext uri="{BB962C8B-B14F-4D97-AF65-F5344CB8AC3E}">
        <p14:creationId xmlns:p14="http://schemas.microsoft.com/office/powerpoint/2010/main" val="6110125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idney Paget, 1902">
            <a:extLst>
              <a:ext uri="{FF2B5EF4-FFF2-40B4-BE49-F238E27FC236}">
                <a16:creationId xmlns:a16="http://schemas.microsoft.com/office/drawing/2014/main" id="{7C2431CD-3551-461C-AB60-3F3C172BAF2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3348" t="1528" r="1854" b="1836"/>
          <a:stretch/>
        </p:blipFill>
        <p:spPr bwMode="auto">
          <a:xfrm>
            <a:off x="260057" y="1082181"/>
            <a:ext cx="2483143" cy="513406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idney Paget, 1902">
            <a:extLst>
              <a:ext uri="{FF2B5EF4-FFF2-40B4-BE49-F238E27FC236}">
                <a16:creationId xmlns:a16="http://schemas.microsoft.com/office/drawing/2014/main" id="{3A4CED84-08C9-4E28-BC0E-47D33D3F22E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067" t="1974" r="3134" b="695"/>
          <a:stretch/>
        </p:blipFill>
        <p:spPr bwMode="auto">
          <a:xfrm>
            <a:off x="2827089" y="1082181"/>
            <a:ext cx="2910981" cy="5134062"/>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idney Paget, 1902">
            <a:extLst>
              <a:ext uri="{FF2B5EF4-FFF2-40B4-BE49-F238E27FC236}">
                <a16:creationId xmlns:a16="http://schemas.microsoft.com/office/drawing/2014/main" id="{2C20042E-7A11-4C9E-B289-8E8F558571E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243" t="1471" r="2743" b="1961"/>
          <a:stretch/>
        </p:blipFill>
        <p:spPr bwMode="auto">
          <a:xfrm>
            <a:off x="5830349" y="1082181"/>
            <a:ext cx="2843868" cy="5134062"/>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idney Paget, 1902">
            <a:extLst>
              <a:ext uri="{FF2B5EF4-FFF2-40B4-BE49-F238E27FC236}">
                <a16:creationId xmlns:a16="http://schemas.microsoft.com/office/drawing/2014/main" id="{ED36288E-3ED6-4C45-AA32-692F3E967DA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2135" t="2116" r="2105" b="2670"/>
          <a:stretch/>
        </p:blipFill>
        <p:spPr bwMode="auto">
          <a:xfrm>
            <a:off x="8766495" y="1082181"/>
            <a:ext cx="3198255" cy="4647500"/>
          </a:xfrm>
          <a:prstGeom prst="rect">
            <a:avLst/>
          </a:prstGeom>
          <a:noFill/>
          <a:extLst>
            <a:ext uri="{909E8E84-426E-40DD-AFC4-6F175D3DCCD1}">
              <a14:hiddenFill xmlns:a14="http://schemas.microsoft.com/office/drawing/2010/main">
                <a:solidFill>
                  <a:srgbClr val="FFFFFF"/>
                </a:solidFill>
              </a14:hiddenFill>
            </a:ext>
          </a:extLst>
        </p:spPr>
      </p:pic>
      <p:sp>
        <p:nvSpPr>
          <p:cNvPr id="12" name="Retângulo 11">
            <a:extLst>
              <a:ext uri="{FF2B5EF4-FFF2-40B4-BE49-F238E27FC236}">
                <a16:creationId xmlns:a16="http://schemas.microsoft.com/office/drawing/2014/main" id="{F3D0E9B3-AC88-457C-B051-1C2AAD0F9C94}"/>
              </a:ext>
            </a:extLst>
          </p:cNvPr>
          <p:cNvSpPr/>
          <p:nvPr/>
        </p:nvSpPr>
        <p:spPr>
          <a:xfrm>
            <a:off x="260056" y="6216240"/>
            <a:ext cx="2483144" cy="646331"/>
          </a:xfrm>
          <a:prstGeom prst="rect">
            <a:avLst/>
          </a:prstGeom>
          <a:noFill/>
        </p:spPr>
        <p:txBody>
          <a:bodyPr wrap="squar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Henry </a:t>
            </a:r>
            <a:r>
              <a:rPr lang="pt-BR" sz="12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Barskerville</a:t>
            </a: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Dr. Mortimer e Dr. Watson partem rumo ao Solar </a:t>
            </a:r>
            <a:r>
              <a:rPr lang="pt-BR" sz="12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Barkerville</a:t>
            </a: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sp>
        <p:nvSpPr>
          <p:cNvPr id="13" name="Retângulo 12">
            <a:extLst>
              <a:ext uri="{FF2B5EF4-FFF2-40B4-BE49-F238E27FC236}">
                <a16:creationId xmlns:a16="http://schemas.microsoft.com/office/drawing/2014/main" id="{58304C7E-1B07-4DDE-9724-F3148D8C03FD}"/>
              </a:ext>
            </a:extLst>
          </p:cNvPr>
          <p:cNvSpPr/>
          <p:nvPr/>
        </p:nvSpPr>
        <p:spPr>
          <a:xfrm>
            <a:off x="3045202" y="6228447"/>
            <a:ext cx="2483144" cy="461665"/>
          </a:xfrm>
          <a:prstGeom prst="rect">
            <a:avLst/>
          </a:prstGeom>
          <a:noFill/>
        </p:spPr>
        <p:txBody>
          <a:bodyPr wrap="squar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 caminho do solar, eles avistam um soldado a postos.</a:t>
            </a:r>
          </a:p>
        </p:txBody>
      </p:sp>
      <p:sp>
        <p:nvSpPr>
          <p:cNvPr id="14" name="Retângulo 13">
            <a:extLst>
              <a:ext uri="{FF2B5EF4-FFF2-40B4-BE49-F238E27FC236}">
                <a16:creationId xmlns:a16="http://schemas.microsoft.com/office/drawing/2014/main" id="{D4ACF342-0C2A-4E2B-840F-188018CD923A}"/>
              </a:ext>
            </a:extLst>
          </p:cNvPr>
          <p:cNvSpPr/>
          <p:nvPr/>
        </p:nvSpPr>
        <p:spPr>
          <a:xfrm>
            <a:off x="3199463" y="1082181"/>
            <a:ext cx="878767" cy="338554"/>
          </a:xfrm>
          <a:prstGeom prst="rect">
            <a:avLst/>
          </a:prstGeom>
          <a:noFill/>
        </p:spPr>
        <p:txBody>
          <a:bodyPr wrap="none" lIns="91440" tIns="45720" rIns="91440" bIns="45720">
            <a:spAutoFit/>
          </a:bodyPr>
          <a:lstStyle/>
          <a:p>
            <a:pPr algn="ctr"/>
            <a:r>
              <a:rPr lang="pt-BR" sz="1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Perkins</a:t>
            </a:r>
          </a:p>
        </p:txBody>
      </p:sp>
      <p:sp>
        <p:nvSpPr>
          <p:cNvPr id="15" name="Retângulo 14">
            <a:extLst>
              <a:ext uri="{FF2B5EF4-FFF2-40B4-BE49-F238E27FC236}">
                <a16:creationId xmlns:a16="http://schemas.microsoft.com/office/drawing/2014/main" id="{3038F553-C9CC-433B-A430-228CF594F70D}"/>
              </a:ext>
            </a:extLst>
          </p:cNvPr>
          <p:cNvSpPr/>
          <p:nvPr/>
        </p:nvSpPr>
        <p:spPr>
          <a:xfrm>
            <a:off x="6028888" y="6228447"/>
            <a:ext cx="2483144" cy="461665"/>
          </a:xfrm>
          <a:prstGeom prst="rect">
            <a:avLst/>
          </a:prstGeom>
          <a:noFill/>
        </p:spPr>
        <p:txBody>
          <a:bodyPr wrap="squar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 casal Barrymore recebe os viajantes no Solar </a:t>
            </a:r>
            <a:r>
              <a:rPr lang="pt-BR" sz="12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Baskerville</a:t>
            </a: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sp>
        <p:nvSpPr>
          <p:cNvPr id="16" name="Retângulo 15">
            <a:extLst>
              <a:ext uri="{FF2B5EF4-FFF2-40B4-BE49-F238E27FC236}">
                <a16:creationId xmlns:a16="http://schemas.microsoft.com/office/drawing/2014/main" id="{D04BE78C-F628-4181-B9F4-8315DE60E724}"/>
              </a:ext>
            </a:extLst>
          </p:cNvPr>
          <p:cNvSpPr/>
          <p:nvPr/>
        </p:nvSpPr>
        <p:spPr>
          <a:xfrm>
            <a:off x="7329183" y="1654031"/>
            <a:ext cx="1131712" cy="523220"/>
          </a:xfrm>
          <a:prstGeom prst="rect">
            <a:avLst/>
          </a:prstGeom>
          <a:noFill/>
        </p:spPr>
        <p:txBody>
          <a:bodyPr wrap="square" lIns="91440" tIns="45720" rIns="91440" bIns="45720">
            <a:spAutoFit/>
          </a:bodyPr>
          <a:lstStyle/>
          <a:p>
            <a:pPr algn="ctr"/>
            <a:r>
              <a:rPr lang="pt-BR" sz="1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Casal Barrymore</a:t>
            </a:r>
          </a:p>
        </p:txBody>
      </p:sp>
      <p:sp>
        <p:nvSpPr>
          <p:cNvPr id="17" name="Retângulo 16">
            <a:extLst>
              <a:ext uri="{FF2B5EF4-FFF2-40B4-BE49-F238E27FC236}">
                <a16:creationId xmlns:a16="http://schemas.microsoft.com/office/drawing/2014/main" id="{B7C8BFFB-907B-4474-9F53-20D9EC29F6C3}"/>
              </a:ext>
            </a:extLst>
          </p:cNvPr>
          <p:cNvSpPr/>
          <p:nvPr/>
        </p:nvSpPr>
        <p:spPr>
          <a:xfrm>
            <a:off x="8797877" y="5822733"/>
            <a:ext cx="3135489" cy="646331"/>
          </a:xfrm>
          <a:prstGeom prst="rect">
            <a:avLst/>
          </a:prstGeom>
          <a:noFill/>
        </p:spPr>
        <p:txBody>
          <a:bodyPr wrap="squar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Barrymore serve o jantar e avisa que o casal não pretende continuar trabalhando no local.</a:t>
            </a:r>
          </a:p>
        </p:txBody>
      </p:sp>
      <p:sp>
        <p:nvSpPr>
          <p:cNvPr id="18" name="Retângulo 17">
            <a:extLst>
              <a:ext uri="{FF2B5EF4-FFF2-40B4-BE49-F238E27FC236}">
                <a16:creationId xmlns:a16="http://schemas.microsoft.com/office/drawing/2014/main" id="{9F54A834-415E-4A83-B534-F0C40F7C6CDD}"/>
              </a:ext>
            </a:extLst>
          </p:cNvPr>
          <p:cNvSpPr/>
          <p:nvPr/>
        </p:nvSpPr>
        <p:spPr>
          <a:xfrm>
            <a:off x="201334" y="149667"/>
            <a:ext cx="8018162" cy="584775"/>
          </a:xfrm>
          <a:prstGeom prst="rect">
            <a:avLst/>
          </a:prstGeom>
          <a:noFill/>
        </p:spPr>
        <p:txBody>
          <a:bodyPr wrap="square" lIns="91440" tIns="45720" rIns="91440" bIns="45720">
            <a:spAutoFit/>
          </a:bodyPr>
          <a:lstStyle/>
          <a:p>
            <a:r>
              <a:rPr lang="pt-BR" sz="3200" b="1" dirty="0">
                <a:ln w="0"/>
                <a:effectLst>
                  <a:outerShdw blurRad="38100" dist="19050" dir="2700000" algn="tl" rotWithShape="0">
                    <a:schemeClr val="dk1">
                      <a:alpha val="40000"/>
                    </a:schemeClr>
                  </a:outerShdw>
                </a:effectLst>
                <a:latin typeface="Stencil" panose="040409050D0802020404" pitchFamily="82" charset="0"/>
              </a:rPr>
              <a:t>Recapitulando: Capítulos 05 e 06</a:t>
            </a:r>
            <a:endParaRPr lang="pt-BR" sz="3200" b="1" cap="none" spc="0" dirty="0">
              <a:ln w="0"/>
              <a:solidFill>
                <a:schemeClr val="tx1"/>
              </a:solidFill>
              <a:effectLst>
                <a:outerShdw blurRad="38100" dist="19050" dir="2700000" algn="tl" rotWithShape="0">
                  <a:schemeClr val="dk1">
                    <a:alpha val="40000"/>
                  </a:schemeClr>
                </a:outerShdw>
              </a:effectLst>
              <a:latin typeface="Stencil" panose="040409050D0802020404" pitchFamily="82" charset="0"/>
            </a:endParaRPr>
          </a:p>
        </p:txBody>
      </p:sp>
      <p:sp>
        <p:nvSpPr>
          <p:cNvPr id="19" name="Retângulo 18">
            <a:extLst>
              <a:ext uri="{FF2B5EF4-FFF2-40B4-BE49-F238E27FC236}">
                <a16:creationId xmlns:a16="http://schemas.microsoft.com/office/drawing/2014/main" id="{E15E00F3-D862-4F97-8174-7F1DE956C345}"/>
              </a:ext>
            </a:extLst>
          </p:cNvPr>
          <p:cNvSpPr/>
          <p:nvPr/>
        </p:nvSpPr>
        <p:spPr>
          <a:xfrm>
            <a:off x="10447034" y="0"/>
            <a:ext cx="1744966" cy="461665"/>
          </a:xfrm>
          <a:prstGeom prst="rect">
            <a:avLst/>
          </a:prstGeom>
          <a:noFill/>
        </p:spPr>
        <p:txBody>
          <a:bodyPr wrap="none" lIns="91440" tIns="45720" rIns="91440" bIns="45720">
            <a:spAutoFit/>
          </a:bodyPr>
          <a:lstStyle/>
          <a:p>
            <a:pPr algn="r"/>
            <a:r>
              <a:rPr lang="pt-BR" sz="1300" b="1"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Investigadores literários</a:t>
            </a:r>
          </a:p>
          <a:p>
            <a:pPr algn="r"/>
            <a:r>
              <a:rPr lang="pt-BR" sz="1100" b="0" cap="none" spc="0" dirty="0">
                <a:ln w="0"/>
                <a:solidFill>
                  <a:schemeClr val="tx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Professora Melina de Paulo</a:t>
            </a:r>
          </a:p>
        </p:txBody>
      </p:sp>
      <p:sp>
        <p:nvSpPr>
          <p:cNvPr id="20" name="Retângulo 19">
            <a:extLst>
              <a:ext uri="{FF2B5EF4-FFF2-40B4-BE49-F238E27FC236}">
                <a16:creationId xmlns:a16="http://schemas.microsoft.com/office/drawing/2014/main" id="{62000A97-A50F-4430-90A8-4901AB748549}"/>
              </a:ext>
            </a:extLst>
          </p:cNvPr>
          <p:cNvSpPr/>
          <p:nvPr/>
        </p:nvSpPr>
        <p:spPr>
          <a:xfrm>
            <a:off x="10268125" y="6625724"/>
            <a:ext cx="1909448" cy="261610"/>
          </a:xfrm>
          <a:prstGeom prst="rect">
            <a:avLst/>
          </a:prstGeom>
          <a:noFill/>
        </p:spPr>
        <p:txBody>
          <a:bodyPr wrap="square" lIns="91440" tIns="45720" rIns="91440" bIns="45720">
            <a:spAutoFit/>
          </a:bodyPr>
          <a:lstStyle/>
          <a:p>
            <a:pPr algn="r"/>
            <a:r>
              <a:rPr lang="pt-BR" sz="1100" dirty="0">
                <a:ln w="0"/>
                <a:effectLst>
                  <a:outerShdw blurRad="38100" dist="19050" dir="2700000" algn="tl" rotWithShape="0">
                    <a:schemeClr val="dk1">
                      <a:alpha val="40000"/>
                    </a:schemeClr>
                  </a:outerShdw>
                </a:effectLst>
                <a:latin typeface="Avocado Creamy" panose="02000500000000000000" pitchFamily="2" charset="0"/>
              </a:rPr>
              <a:t>Imagens: Sidney </a:t>
            </a:r>
            <a:r>
              <a:rPr lang="pt-BR" sz="1100" dirty="0" err="1">
                <a:ln w="0"/>
                <a:effectLst>
                  <a:outerShdw blurRad="38100" dist="19050" dir="2700000" algn="tl" rotWithShape="0">
                    <a:schemeClr val="dk1">
                      <a:alpha val="40000"/>
                    </a:schemeClr>
                  </a:outerShdw>
                </a:effectLst>
                <a:latin typeface="Avocado Creamy" panose="02000500000000000000" pitchFamily="2" charset="0"/>
              </a:rPr>
              <a:t>Paget</a:t>
            </a:r>
            <a:r>
              <a:rPr lang="pt-BR" sz="1100" dirty="0">
                <a:ln w="0"/>
                <a:effectLst>
                  <a:outerShdw blurRad="38100" dist="19050" dir="2700000" algn="tl" rotWithShape="0">
                    <a:schemeClr val="dk1">
                      <a:alpha val="40000"/>
                    </a:schemeClr>
                  </a:outerShdw>
                </a:effectLst>
                <a:latin typeface="Avocado Creamy" panose="02000500000000000000" pitchFamily="2" charset="0"/>
              </a:rPr>
              <a:t>, 1901</a:t>
            </a:r>
            <a:endParaRPr lang="pt-BR" sz="1000" b="0" cap="none" spc="0" dirty="0">
              <a:ln w="0"/>
              <a:solidFill>
                <a:schemeClr val="tx1"/>
              </a:solidFill>
              <a:effectLst>
                <a:outerShdw blurRad="38100" dist="19050" dir="2700000" algn="tl" rotWithShape="0">
                  <a:schemeClr val="dk1">
                    <a:alpha val="40000"/>
                  </a:schemeClr>
                </a:outerShdw>
              </a:effectLst>
              <a:latin typeface="Avocado Creamy" panose="02000500000000000000" pitchFamily="2" charset="0"/>
            </a:endParaRPr>
          </a:p>
        </p:txBody>
      </p:sp>
    </p:spTree>
    <p:extLst>
      <p:ext uri="{BB962C8B-B14F-4D97-AF65-F5344CB8AC3E}">
        <p14:creationId xmlns:p14="http://schemas.microsoft.com/office/powerpoint/2010/main" val="998749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Plantas para Sebes — Plantox">
            <a:extLst>
              <a:ext uri="{FF2B5EF4-FFF2-40B4-BE49-F238E27FC236}">
                <a16:creationId xmlns:a16="http://schemas.microsoft.com/office/drawing/2014/main" id="{B9C595EB-01AB-4BBB-95F7-9AA6F9E7E71F}"/>
              </a:ext>
            </a:extLst>
          </p:cNvPr>
          <p:cNvPicPr>
            <a:picLocks noChangeAspect="1" noChangeArrowheads="1"/>
          </p:cNvPicPr>
          <p:nvPr/>
        </p:nvPicPr>
        <p:blipFill>
          <a:blip r:embed="rId2">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47156" y="76334"/>
            <a:ext cx="4223507" cy="2815671"/>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askervilles 10: Extract from the Diary of Dr. Watson - Storynory">
            <a:extLst>
              <a:ext uri="{FF2B5EF4-FFF2-40B4-BE49-F238E27FC236}">
                <a16:creationId xmlns:a16="http://schemas.microsoft.com/office/drawing/2014/main" id="{85C2366E-B601-444C-941D-D949B11632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5444" y="2877699"/>
            <a:ext cx="2072081" cy="2176593"/>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Sherlock Holmes's Dressing Gown(s) - I Hear of Sherlock Everywhere">
            <a:extLst>
              <a:ext uri="{FF2B5EF4-FFF2-40B4-BE49-F238E27FC236}">
                <a16:creationId xmlns:a16="http://schemas.microsoft.com/office/drawing/2014/main" id="{1CF884DD-91DC-4C90-95E1-E81423B5A29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81216" y="4077010"/>
            <a:ext cx="2673344" cy="2005008"/>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a:extLst>
              <a:ext uri="{FF2B5EF4-FFF2-40B4-BE49-F238E27FC236}">
                <a16:creationId xmlns:a16="http://schemas.microsoft.com/office/drawing/2014/main" id="{C21D667F-7F2C-4CD8-83B4-861E54355210}"/>
              </a:ext>
            </a:extLst>
          </p:cNvPr>
          <p:cNvPicPr>
            <a:picLocks noChangeAspect="1" noChangeArrowheads="1"/>
          </p:cNvPicPr>
          <p:nvPr/>
        </p:nvPicPr>
        <p:blipFill rotWithShape="1">
          <a:blip r:embed="rId5">
            <a:duotone>
              <a:prstClr val="black"/>
              <a:schemeClr val="accent1">
                <a:tint val="45000"/>
                <a:satMod val="400000"/>
              </a:schemeClr>
            </a:duotone>
            <a:extLst>
              <a:ext uri="{28A0092B-C50C-407E-A947-70E740481C1C}">
                <a14:useLocalDpi xmlns:a14="http://schemas.microsoft.com/office/drawing/2010/main" val="0"/>
              </a:ext>
            </a:extLst>
          </a:blip>
          <a:srcRect l="3028" t="23119" r="40893" b="7400"/>
          <a:stretch/>
        </p:blipFill>
        <p:spPr bwMode="auto">
          <a:xfrm>
            <a:off x="2217525" y="4697835"/>
            <a:ext cx="2039812" cy="1619075"/>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Elegância com o castiçal e candelabro - Lu Explica - Magazine Luiza">
            <a:extLst>
              <a:ext uri="{FF2B5EF4-FFF2-40B4-BE49-F238E27FC236}">
                <a16:creationId xmlns:a16="http://schemas.microsoft.com/office/drawing/2014/main" id="{DDB20BA9-4F59-41FC-AB39-CC083BA6B736}"/>
              </a:ext>
            </a:extLst>
          </p:cNvPr>
          <p:cNvPicPr>
            <a:picLocks noChangeAspect="1" noChangeArrowheads="1"/>
          </p:cNvPicPr>
          <p:nvPr/>
        </p:nvPicPr>
        <p:blipFill rotWithShape="1">
          <a:blip r:embed="rId6">
            <a:duotone>
              <a:prstClr val="black"/>
              <a:schemeClr val="tx2">
                <a:tint val="45000"/>
                <a:satMod val="400000"/>
              </a:schemeClr>
            </a:duotone>
            <a:extLst>
              <a:ext uri="{28A0092B-C50C-407E-A947-70E740481C1C}">
                <a14:useLocalDpi xmlns:a14="http://schemas.microsoft.com/office/drawing/2010/main" val="0"/>
              </a:ext>
            </a:extLst>
          </a:blip>
          <a:srcRect l="16385" t="5900" r="13860" b="2299"/>
          <a:stretch/>
        </p:blipFill>
        <p:spPr bwMode="auto">
          <a:xfrm>
            <a:off x="147156" y="5054292"/>
            <a:ext cx="2070369" cy="1719189"/>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Literary evening in 1870-1890 style | earlydance.org | Canetas tinteiro,  Canetas, Tinteiro">
            <a:extLst>
              <a:ext uri="{FF2B5EF4-FFF2-40B4-BE49-F238E27FC236}">
                <a16:creationId xmlns:a16="http://schemas.microsoft.com/office/drawing/2014/main" id="{253582FC-C18E-4D8A-825E-B6BC7DA3D8CE}"/>
              </a:ext>
            </a:extLst>
          </p:cNvPr>
          <p:cNvPicPr>
            <a:picLocks noChangeAspect="1" noChangeArrowheads="1"/>
          </p:cNvPicPr>
          <p:nvPr/>
        </p:nvPicPr>
        <p:blipFill rotWithShape="1">
          <a:blip r:embed="rId7">
            <a:duotone>
              <a:prstClr val="black"/>
              <a:schemeClr val="tx2">
                <a:tint val="45000"/>
                <a:satMod val="400000"/>
              </a:schemeClr>
            </a:duotone>
            <a:extLst>
              <a:ext uri="{28A0092B-C50C-407E-A947-70E740481C1C}">
                <a14:useLocalDpi xmlns:a14="http://schemas.microsoft.com/office/drawing/2010/main" val="0"/>
              </a:ext>
            </a:extLst>
          </a:blip>
          <a:srcRect l="3188" t="2490" r="3971" b="2978"/>
          <a:stretch/>
        </p:blipFill>
        <p:spPr bwMode="auto">
          <a:xfrm>
            <a:off x="4287893" y="83486"/>
            <a:ext cx="2673344" cy="3993523"/>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Mattafina Tabacos | Charutos | Campinas | São Paulo">
            <a:extLst>
              <a:ext uri="{FF2B5EF4-FFF2-40B4-BE49-F238E27FC236}">
                <a16:creationId xmlns:a16="http://schemas.microsoft.com/office/drawing/2014/main" id="{0E630E44-F6A4-4A6F-8D73-C79401882E1F}"/>
              </a:ext>
            </a:extLst>
          </p:cNvPr>
          <p:cNvPicPr>
            <a:picLocks noChangeAspect="1" noChangeArrowheads="1"/>
          </p:cNvPicPr>
          <p:nvPr/>
        </p:nvPicPr>
        <p:blipFill rotWithShape="1">
          <a:blip r:embed="rId8">
            <a:duotone>
              <a:prstClr val="black"/>
              <a:schemeClr val="tx2">
                <a:tint val="45000"/>
                <a:satMod val="400000"/>
              </a:schemeClr>
            </a:duotone>
            <a:extLst>
              <a:ext uri="{28A0092B-C50C-407E-A947-70E740481C1C}">
                <a14:useLocalDpi xmlns:a14="http://schemas.microsoft.com/office/drawing/2010/main" val="0"/>
              </a:ext>
            </a:extLst>
          </a:blip>
          <a:srcRect t="7026" b="12386"/>
          <a:stretch/>
        </p:blipFill>
        <p:spPr bwMode="auto">
          <a:xfrm>
            <a:off x="2217525" y="2847963"/>
            <a:ext cx="2072081" cy="1849872"/>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58D0EB81-A1FD-418D-80BC-7D5D4FF3B091}"/>
              </a:ext>
            </a:extLst>
          </p:cNvPr>
          <p:cNvSpPr/>
          <p:nvPr/>
        </p:nvSpPr>
        <p:spPr>
          <a:xfrm>
            <a:off x="122498" y="2205720"/>
            <a:ext cx="442750" cy="646331"/>
          </a:xfrm>
          <a:prstGeom prst="rect">
            <a:avLst/>
          </a:prstGeom>
          <a:noFill/>
        </p:spPr>
        <p:txBody>
          <a:bodyPr wrap="none" lIns="91440" tIns="45720" rIns="91440" bIns="45720">
            <a:spAutoFit/>
          </a:bodyPr>
          <a:lstStyle/>
          <a:p>
            <a:pPr algn="ctr"/>
            <a:r>
              <a:rPr lang="pt-BR"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1</a:t>
            </a:r>
          </a:p>
        </p:txBody>
      </p:sp>
      <p:sp>
        <p:nvSpPr>
          <p:cNvPr id="13" name="Retângulo 12">
            <a:extLst>
              <a:ext uri="{FF2B5EF4-FFF2-40B4-BE49-F238E27FC236}">
                <a16:creationId xmlns:a16="http://schemas.microsoft.com/office/drawing/2014/main" id="{AC891A07-7661-44DE-87DF-CEBF697D8200}"/>
              </a:ext>
            </a:extLst>
          </p:cNvPr>
          <p:cNvSpPr/>
          <p:nvPr/>
        </p:nvSpPr>
        <p:spPr>
          <a:xfrm>
            <a:off x="145444" y="4433183"/>
            <a:ext cx="442750" cy="646331"/>
          </a:xfrm>
          <a:prstGeom prst="rect">
            <a:avLst/>
          </a:prstGeom>
          <a:noFill/>
        </p:spPr>
        <p:txBody>
          <a:bodyPr wrap="none" lIns="91440" tIns="45720" rIns="91440" bIns="45720">
            <a:spAutoFit/>
          </a:bodyPr>
          <a:lstStyle/>
          <a:p>
            <a:pPr algn="ctr"/>
            <a:r>
              <a:rPr lang="pt-BR"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2</a:t>
            </a:r>
          </a:p>
        </p:txBody>
      </p:sp>
      <p:sp>
        <p:nvSpPr>
          <p:cNvPr id="14" name="Retângulo 13">
            <a:extLst>
              <a:ext uri="{FF2B5EF4-FFF2-40B4-BE49-F238E27FC236}">
                <a16:creationId xmlns:a16="http://schemas.microsoft.com/office/drawing/2014/main" id="{8E5C5E91-555A-4CC9-A7D4-F83A49B53F7D}"/>
              </a:ext>
            </a:extLst>
          </p:cNvPr>
          <p:cNvSpPr/>
          <p:nvPr/>
        </p:nvSpPr>
        <p:spPr>
          <a:xfrm>
            <a:off x="121242" y="5002997"/>
            <a:ext cx="442750" cy="646331"/>
          </a:xfrm>
          <a:prstGeom prst="rect">
            <a:avLst/>
          </a:prstGeom>
          <a:noFill/>
        </p:spPr>
        <p:txBody>
          <a:bodyPr wrap="none" lIns="91440" tIns="45720" rIns="91440" bIns="45720">
            <a:spAutoFit/>
          </a:bodyPr>
          <a:lstStyle/>
          <a:p>
            <a:pPr algn="ctr"/>
            <a:r>
              <a:rPr lang="pt-BR"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3</a:t>
            </a:r>
          </a:p>
        </p:txBody>
      </p:sp>
      <p:sp>
        <p:nvSpPr>
          <p:cNvPr id="15" name="Retângulo 14">
            <a:extLst>
              <a:ext uri="{FF2B5EF4-FFF2-40B4-BE49-F238E27FC236}">
                <a16:creationId xmlns:a16="http://schemas.microsoft.com/office/drawing/2014/main" id="{1575CFC9-1922-4A81-8EB4-3771096C3E91}"/>
              </a:ext>
            </a:extLst>
          </p:cNvPr>
          <p:cNvSpPr/>
          <p:nvPr/>
        </p:nvSpPr>
        <p:spPr>
          <a:xfrm>
            <a:off x="3814587" y="5691701"/>
            <a:ext cx="442750" cy="646331"/>
          </a:xfrm>
          <a:prstGeom prst="rect">
            <a:avLst/>
          </a:prstGeom>
          <a:noFill/>
        </p:spPr>
        <p:txBody>
          <a:bodyPr wrap="none" lIns="91440" tIns="45720" rIns="91440" bIns="45720">
            <a:spAutoFit/>
          </a:bodyPr>
          <a:lstStyle/>
          <a:p>
            <a:pPr algn="ctr"/>
            <a:r>
              <a:rPr lang="pt-BR"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4</a:t>
            </a:r>
          </a:p>
        </p:txBody>
      </p:sp>
      <p:sp>
        <p:nvSpPr>
          <p:cNvPr id="16" name="Retângulo 15">
            <a:extLst>
              <a:ext uri="{FF2B5EF4-FFF2-40B4-BE49-F238E27FC236}">
                <a16:creationId xmlns:a16="http://schemas.microsoft.com/office/drawing/2014/main" id="{D7BEFD16-BA2B-46F9-8154-73BF4F7C1A79}"/>
              </a:ext>
            </a:extLst>
          </p:cNvPr>
          <p:cNvSpPr/>
          <p:nvPr/>
        </p:nvSpPr>
        <p:spPr>
          <a:xfrm>
            <a:off x="4313485" y="4084161"/>
            <a:ext cx="442750" cy="646331"/>
          </a:xfrm>
          <a:prstGeom prst="rect">
            <a:avLst/>
          </a:prstGeom>
          <a:noFill/>
        </p:spPr>
        <p:txBody>
          <a:bodyPr wrap="none" lIns="91440" tIns="45720" rIns="91440" bIns="45720">
            <a:spAutoFit/>
          </a:bodyPr>
          <a:lstStyle/>
          <a:p>
            <a:pPr algn="ctr"/>
            <a:r>
              <a:rPr lang="pt-BR"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5</a:t>
            </a:r>
          </a:p>
        </p:txBody>
      </p:sp>
      <p:sp>
        <p:nvSpPr>
          <p:cNvPr id="17" name="Retângulo 16">
            <a:extLst>
              <a:ext uri="{FF2B5EF4-FFF2-40B4-BE49-F238E27FC236}">
                <a16:creationId xmlns:a16="http://schemas.microsoft.com/office/drawing/2014/main" id="{98A0C6B9-DFAC-4482-9EFF-0E546CAE34AE}"/>
              </a:ext>
            </a:extLst>
          </p:cNvPr>
          <p:cNvSpPr/>
          <p:nvPr/>
        </p:nvSpPr>
        <p:spPr>
          <a:xfrm>
            <a:off x="3871058" y="4084161"/>
            <a:ext cx="442750" cy="646331"/>
          </a:xfrm>
          <a:prstGeom prst="rect">
            <a:avLst/>
          </a:prstGeom>
          <a:noFill/>
        </p:spPr>
        <p:txBody>
          <a:bodyPr wrap="none" lIns="91440" tIns="45720" rIns="91440" bIns="45720">
            <a:spAutoFit/>
          </a:bodyPr>
          <a:lstStyle/>
          <a:p>
            <a:pPr algn="ctr"/>
            <a:r>
              <a:rPr lang="pt-BR"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6</a:t>
            </a:r>
          </a:p>
        </p:txBody>
      </p:sp>
      <p:sp>
        <p:nvSpPr>
          <p:cNvPr id="18" name="Retângulo 17">
            <a:extLst>
              <a:ext uri="{FF2B5EF4-FFF2-40B4-BE49-F238E27FC236}">
                <a16:creationId xmlns:a16="http://schemas.microsoft.com/office/drawing/2014/main" id="{AC995161-4D3F-41F5-B9B9-A5DE92CBA5A3}"/>
              </a:ext>
            </a:extLst>
          </p:cNvPr>
          <p:cNvSpPr/>
          <p:nvPr/>
        </p:nvSpPr>
        <p:spPr>
          <a:xfrm>
            <a:off x="6462983" y="67046"/>
            <a:ext cx="442750" cy="646331"/>
          </a:xfrm>
          <a:prstGeom prst="rect">
            <a:avLst/>
          </a:prstGeom>
          <a:noFill/>
        </p:spPr>
        <p:txBody>
          <a:bodyPr wrap="none" lIns="91440" tIns="45720" rIns="91440" bIns="45720">
            <a:spAutoFit/>
          </a:bodyPr>
          <a:lstStyle/>
          <a:p>
            <a:pPr algn="ctr"/>
            <a:r>
              <a:rPr lang="pt-BR"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7</a:t>
            </a:r>
          </a:p>
        </p:txBody>
      </p:sp>
      <p:sp>
        <p:nvSpPr>
          <p:cNvPr id="5" name="Retângulo 4">
            <a:extLst>
              <a:ext uri="{FF2B5EF4-FFF2-40B4-BE49-F238E27FC236}">
                <a16:creationId xmlns:a16="http://schemas.microsoft.com/office/drawing/2014/main" id="{FA1F335C-9495-4B03-A558-A61B204A6966}"/>
              </a:ext>
            </a:extLst>
          </p:cNvPr>
          <p:cNvSpPr/>
          <p:nvPr/>
        </p:nvSpPr>
        <p:spPr>
          <a:xfrm>
            <a:off x="10319372" y="2709330"/>
            <a:ext cx="1063112" cy="584775"/>
          </a:xfrm>
          <a:prstGeom prst="rect">
            <a:avLst/>
          </a:prstGeom>
          <a:noFill/>
        </p:spPr>
        <p:txBody>
          <a:bodyPr wrap="none" lIns="91440" tIns="45720" rIns="91440" bIns="45720">
            <a:spAutoFit/>
          </a:bodyPr>
          <a:lstStyle/>
          <a:p>
            <a:pPr algn="ctr"/>
            <a:r>
              <a:rPr lang="pt-BR"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SEBE</a:t>
            </a:r>
          </a:p>
        </p:txBody>
      </p:sp>
      <p:sp>
        <p:nvSpPr>
          <p:cNvPr id="20" name="Retângulo 19">
            <a:extLst>
              <a:ext uri="{FF2B5EF4-FFF2-40B4-BE49-F238E27FC236}">
                <a16:creationId xmlns:a16="http://schemas.microsoft.com/office/drawing/2014/main" id="{137708E5-1C26-4EED-8B96-2972C5ADF210}"/>
              </a:ext>
            </a:extLst>
          </p:cNvPr>
          <p:cNvSpPr/>
          <p:nvPr/>
        </p:nvSpPr>
        <p:spPr>
          <a:xfrm>
            <a:off x="10253114" y="4840706"/>
            <a:ext cx="1220206" cy="584775"/>
          </a:xfrm>
          <a:prstGeom prst="rect">
            <a:avLst/>
          </a:prstGeom>
          <a:noFill/>
        </p:spPr>
        <p:txBody>
          <a:bodyPr wrap="none" lIns="91440" tIns="45720" rIns="91440" bIns="45720">
            <a:spAutoFit/>
          </a:bodyPr>
          <a:lstStyle/>
          <a:p>
            <a:pPr algn="ctr"/>
            <a:r>
              <a:rPr lang="pt-BR"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ROBE</a:t>
            </a:r>
          </a:p>
        </p:txBody>
      </p:sp>
      <p:sp>
        <p:nvSpPr>
          <p:cNvPr id="21" name="Retângulo 20">
            <a:extLst>
              <a:ext uri="{FF2B5EF4-FFF2-40B4-BE49-F238E27FC236}">
                <a16:creationId xmlns:a16="http://schemas.microsoft.com/office/drawing/2014/main" id="{F4533F9F-17C8-4CFB-81C3-9C0F4A82A8E0}"/>
              </a:ext>
            </a:extLst>
          </p:cNvPr>
          <p:cNvSpPr/>
          <p:nvPr/>
        </p:nvSpPr>
        <p:spPr>
          <a:xfrm>
            <a:off x="9592200" y="971333"/>
            <a:ext cx="2129108" cy="584775"/>
          </a:xfrm>
          <a:prstGeom prst="rect">
            <a:avLst/>
          </a:prstGeom>
          <a:noFill/>
        </p:spPr>
        <p:txBody>
          <a:bodyPr wrap="none" lIns="91440" tIns="45720" rIns="91440" bIns="45720">
            <a:spAutoFit/>
          </a:bodyPr>
          <a:lstStyle/>
          <a:p>
            <a:pPr algn="ctr"/>
            <a:r>
              <a:rPr lang="pt-BR"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CANCELA</a:t>
            </a:r>
          </a:p>
        </p:txBody>
      </p:sp>
      <p:sp>
        <p:nvSpPr>
          <p:cNvPr id="22" name="Retângulo 21">
            <a:extLst>
              <a:ext uri="{FF2B5EF4-FFF2-40B4-BE49-F238E27FC236}">
                <a16:creationId xmlns:a16="http://schemas.microsoft.com/office/drawing/2014/main" id="{924D19FE-6AB6-491D-A112-15985D46D25D}"/>
              </a:ext>
            </a:extLst>
          </p:cNvPr>
          <p:cNvSpPr/>
          <p:nvPr/>
        </p:nvSpPr>
        <p:spPr>
          <a:xfrm>
            <a:off x="9367779" y="434020"/>
            <a:ext cx="2577950" cy="523220"/>
          </a:xfrm>
          <a:prstGeom prst="rect">
            <a:avLst/>
          </a:prstGeom>
          <a:noFill/>
        </p:spPr>
        <p:txBody>
          <a:bodyPr wrap="none" lIns="91440" tIns="45720" rIns="91440" bIns="45720">
            <a:spAutoFit/>
          </a:bodyPr>
          <a:lstStyle/>
          <a:p>
            <a:pPr algn="ctr"/>
            <a:r>
              <a:rPr lang="pt-BR" sz="2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CANDELABRO</a:t>
            </a:r>
          </a:p>
        </p:txBody>
      </p:sp>
      <p:sp>
        <p:nvSpPr>
          <p:cNvPr id="7" name="Retângulo 6">
            <a:extLst>
              <a:ext uri="{FF2B5EF4-FFF2-40B4-BE49-F238E27FC236}">
                <a16:creationId xmlns:a16="http://schemas.microsoft.com/office/drawing/2014/main" id="{48F162F5-1891-4848-96AA-594EC3D6CC08}"/>
              </a:ext>
            </a:extLst>
          </p:cNvPr>
          <p:cNvSpPr/>
          <p:nvPr/>
        </p:nvSpPr>
        <p:spPr>
          <a:xfrm>
            <a:off x="9608611" y="2110462"/>
            <a:ext cx="2270173" cy="584775"/>
          </a:xfrm>
          <a:prstGeom prst="rect">
            <a:avLst/>
          </a:prstGeom>
          <a:noFill/>
        </p:spPr>
        <p:txBody>
          <a:bodyPr wrap="none" lIns="91440" tIns="45720" rIns="91440" bIns="45720">
            <a:spAutoFit/>
          </a:bodyPr>
          <a:lstStyle/>
          <a:p>
            <a:pPr algn="ctr"/>
            <a:r>
              <a:rPr lang="pt-BR"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ESPECTRAL</a:t>
            </a:r>
          </a:p>
        </p:txBody>
      </p:sp>
      <p:sp>
        <p:nvSpPr>
          <p:cNvPr id="8" name="Retângulo 7">
            <a:extLst>
              <a:ext uri="{FF2B5EF4-FFF2-40B4-BE49-F238E27FC236}">
                <a16:creationId xmlns:a16="http://schemas.microsoft.com/office/drawing/2014/main" id="{204451AD-7B31-4E26-96E0-0AD3DE969B19}"/>
              </a:ext>
            </a:extLst>
          </p:cNvPr>
          <p:cNvSpPr/>
          <p:nvPr/>
        </p:nvSpPr>
        <p:spPr>
          <a:xfrm>
            <a:off x="9990569" y="5399313"/>
            <a:ext cx="1867819" cy="584775"/>
          </a:xfrm>
          <a:prstGeom prst="rect">
            <a:avLst/>
          </a:prstGeom>
          <a:noFill/>
        </p:spPr>
        <p:txBody>
          <a:bodyPr wrap="none" lIns="91440" tIns="45720" rIns="91440" bIns="45720">
            <a:spAutoFit/>
          </a:bodyPr>
          <a:lstStyle/>
          <a:p>
            <a:pPr algn="ctr"/>
            <a:r>
              <a:rPr lang="pt-BR"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TACABO</a:t>
            </a:r>
          </a:p>
        </p:txBody>
      </p:sp>
      <p:sp>
        <p:nvSpPr>
          <p:cNvPr id="27" name="Retângulo 26">
            <a:extLst>
              <a:ext uri="{FF2B5EF4-FFF2-40B4-BE49-F238E27FC236}">
                <a16:creationId xmlns:a16="http://schemas.microsoft.com/office/drawing/2014/main" id="{8C60E3D0-5FBB-4F5E-93DE-C3AE6D5BABAD}"/>
              </a:ext>
            </a:extLst>
          </p:cNvPr>
          <p:cNvSpPr/>
          <p:nvPr/>
        </p:nvSpPr>
        <p:spPr>
          <a:xfrm>
            <a:off x="9803471" y="1525330"/>
            <a:ext cx="1861408" cy="584775"/>
          </a:xfrm>
          <a:prstGeom prst="rect">
            <a:avLst/>
          </a:prstGeom>
          <a:noFill/>
        </p:spPr>
        <p:txBody>
          <a:bodyPr wrap="none" lIns="91440" tIns="45720" rIns="91440" bIns="45720">
            <a:spAutoFit/>
          </a:bodyPr>
          <a:lstStyle/>
          <a:p>
            <a:pPr algn="ctr"/>
            <a:r>
              <a:rPr lang="pt-BR"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TINTEIRO</a:t>
            </a:r>
          </a:p>
        </p:txBody>
      </p:sp>
      <p:pic>
        <p:nvPicPr>
          <p:cNvPr id="4114" name="Picture 18" descr="Tipografia - Design Gráfico - InfoEscola">
            <a:extLst>
              <a:ext uri="{FF2B5EF4-FFF2-40B4-BE49-F238E27FC236}">
                <a16:creationId xmlns:a16="http://schemas.microsoft.com/office/drawing/2014/main" id="{80D6A6BE-058D-439C-B539-92BFBD17CB8C}"/>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6962949" y="79739"/>
            <a:ext cx="2125486" cy="1619075"/>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Camisas Sociais punho duplo - Home | Facebook">
            <a:extLst>
              <a:ext uri="{FF2B5EF4-FFF2-40B4-BE49-F238E27FC236}">
                <a16:creationId xmlns:a16="http://schemas.microsoft.com/office/drawing/2014/main" id="{019B0110-8B5C-4D73-BD72-E780369D74E0}"/>
              </a:ext>
            </a:extLst>
          </p:cNvPr>
          <p:cNvPicPr>
            <a:picLocks noChangeAspect="1" noChangeArrowheads="1"/>
          </p:cNvPicPr>
          <p:nvPr/>
        </p:nvPicPr>
        <p:blipFill>
          <a:blip r:embed="rId10">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6954442" y="1705966"/>
            <a:ext cx="2133993" cy="1537985"/>
          </a:xfrm>
          <a:prstGeom prst="rect">
            <a:avLst/>
          </a:prstGeom>
          <a:noFill/>
          <a:extLst>
            <a:ext uri="{909E8E84-426E-40DD-AFC4-6F175D3DCCD1}">
              <a14:hiddenFill xmlns:a14="http://schemas.microsoft.com/office/drawing/2010/main">
                <a:solidFill>
                  <a:srgbClr val="FFFFFF"/>
                </a:solidFill>
              </a14:hiddenFill>
            </a:ext>
          </a:extLst>
        </p:spPr>
      </p:pic>
      <p:sp>
        <p:nvSpPr>
          <p:cNvPr id="31" name="Retângulo 30">
            <a:extLst>
              <a:ext uri="{FF2B5EF4-FFF2-40B4-BE49-F238E27FC236}">
                <a16:creationId xmlns:a16="http://schemas.microsoft.com/office/drawing/2014/main" id="{EAE219A8-1060-4E4A-9A31-D20FA934B6E6}"/>
              </a:ext>
            </a:extLst>
          </p:cNvPr>
          <p:cNvSpPr/>
          <p:nvPr/>
        </p:nvSpPr>
        <p:spPr>
          <a:xfrm>
            <a:off x="10159338" y="4320945"/>
            <a:ext cx="1407758" cy="584775"/>
          </a:xfrm>
          <a:prstGeom prst="rect">
            <a:avLst/>
          </a:prstGeom>
          <a:noFill/>
        </p:spPr>
        <p:txBody>
          <a:bodyPr wrap="none" lIns="91440" tIns="45720" rIns="91440" bIns="45720">
            <a:spAutoFit/>
          </a:bodyPr>
          <a:lstStyle/>
          <a:p>
            <a:pPr algn="ctr"/>
            <a:r>
              <a:rPr lang="pt-BR"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RELVA</a:t>
            </a:r>
          </a:p>
        </p:txBody>
      </p:sp>
      <p:sp>
        <p:nvSpPr>
          <p:cNvPr id="32" name="Retângulo 31">
            <a:extLst>
              <a:ext uri="{FF2B5EF4-FFF2-40B4-BE49-F238E27FC236}">
                <a16:creationId xmlns:a16="http://schemas.microsoft.com/office/drawing/2014/main" id="{788EA7BA-B292-483A-8E33-25934A03581A}"/>
              </a:ext>
            </a:extLst>
          </p:cNvPr>
          <p:cNvSpPr/>
          <p:nvPr/>
        </p:nvSpPr>
        <p:spPr>
          <a:xfrm>
            <a:off x="10061555" y="3821576"/>
            <a:ext cx="1603324" cy="584775"/>
          </a:xfrm>
          <a:prstGeom prst="rect">
            <a:avLst/>
          </a:prstGeom>
          <a:noFill/>
        </p:spPr>
        <p:txBody>
          <a:bodyPr wrap="none" lIns="91440" tIns="45720" rIns="91440" bIns="45720">
            <a:spAutoFit/>
          </a:bodyPr>
          <a:lstStyle/>
          <a:p>
            <a:pPr algn="ctr"/>
            <a:r>
              <a:rPr lang="pt-BR" sz="3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PUNHO</a:t>
            </a:r>
          </a:p>
        </p:txBody>
      </p:sp>
      <p:sp>
        <p:nvSpPr>
          <p:cNvPr id="33" name="Retângulo 32">
            <a:extLst>
              <a:ext uri="{FF2B5EF4-FFF2-40B4-BE49-F238E27FC236}">
                <a16:creationId xmlns:a16="http://schemas.microsoft.com/office/drawing/2014/main" id="{2B240B8A-1F69-4CA1-8DB4-CF5B9FA94879}"/>
              </a:ext>
            </a:extLst>
          </p:cNvPr>
          <p:cNvSpPr/>
          <p:nvPr/>
        </p:nvSpPr>
        <p:spPr>
          <a:xfrm>
            <a:off x="9723857" y="6008360"/>
            <a:ext cx="2254142" cy="523220"/>
          </a:xfrm>
          <a:prstGeom prst="rect">
            <a:avLst/>
          </a:prstGeom>
          <a:noFill/>
        </p:spPr>
        <p:txBody>
          <a:bodyPr wrap="none" lIns="91440" tIns="45720" rIns="91440" bIns="45720">
            <a:spAutoFit/>
          </a:bodyPr>
          <a:lstStyle/>
          <a:p>
            <a:pPr algn="ctr"/>
            <a:r>
              <a:rPr lang="pt-BR" sz="2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TIPOGRAFIA</a:t>
            </a:r>
          </a:p>
        </p:txBody>
      </p:sp>
      <p:pic>
        <p:nvPicPr>
          <p:cNvPr id="4120" name="Picture 24" descr="Sacristão - é.... O que é um sacristão?">
            <a:extLst>
              <a:ext uri="{FF2B5EF4-FFF2-40B4-BE49-F238E27FC236}">
                <a16:creationId xmlns:a16="http://schemas.microsoft.com/office/drawing/2014/main" id="{9A10E4F4-B9F8-430B-BD33-09C937F88642}"/>
              </a:ext>
            </a:extLst>
          </p:cNvPr>
          <p:cNvPicPr>
            <a:picLocks noChangeAspect="1" noChangeArrowheads="1"/>
          </p:cNvPicPr>
          <p:nvPr/>
        </p:nvPicPr>
        <p:blipFill rotWithShape="1">
          <a:blip r:embed="rId11">
            <a:duotone>
              <a:prstClr val="black"/>
              <a:schemeClr val="tx2">
                <a:tint val="45000"/>
                <a:satMod val="400000"/>
              </a:schemeClr>
            </a:duotone>
            <a:extLst>
              <a:ext uri="{28A0092B-C50C-407E-A947-70E740481C1C}">
                <a14:useLocalDpi xmlns:a14="http://schemas.microsoft.com/office/drawing/2010/main" val="0"/>
              </a:ext>
            </a:extLst>
          </a:blip>
          <a:srcRect t="3479" r="36948"/>
          <a:stretch/>
        </p:blipFill>
        <p:spPr bwMode="auto">
          <a:xfrm>
            <a:off x="6943987" y="3251103"/>
            <a:ext cx="2133992" cy="2830915"/>
          </a:xfrm>
          <a:prstGeom prst="rect">
            <a:avLst/>
          </a:prstGeom>
          <a:noFill/>
          <a:extLst>
            <a:ext uri="{909E8E84-426E-40DD-AFC4-6F175D3DCCD1}">
              <a14:hiddenFill xmlns:a14="http://schemas.microsoft.com/office/drawing/2010/main">
                <a:solidFill>
                  <a:srgbClr val="FFFFFF"/>
                </a:solidFill>
              </a14:hiddenFill>
            </a:ext>
          </a:extLst>
        </p:spPr>
      </p:pic>
      <p:sp>
        <p:nvSpPr>
          <p:cNvPr id="35" name="Retângulo 34">
            <a:extLst>
              <a:ext uri="{FF2B5EF4-FFF2-40B4-BE49-F238E27FC236}">
                <a16:creationId xmlns:a16="http://schemas.microsoft.com/office/drawing/2014/main" id="{7A48444E-8ABA-487A-BF6C-E229FBFC249A}"/>
              </a:ext>
            </a:extLst>
          </p:cNvPr>
          <p:cNvSpPr/>
          <p:nvPr/>
        </p:nvSpPr>
        <p:spPr>
          <a:xfrm>
            <a:off x="6917970" y="1068923"/>
            <a:ext cx="442750" cy="646331"/>
          </a:xfrm>
          <a:prstGeom prst="rect">
            <a:avLst/>
          </a:prstGeom>
          <a:noFill/>
        </p:spPr>
        <p:txBody>
          <a:bodyPr wrap="none" lIns="91440" tIns="45720" rIns="91440" bIns="45720">
            <a:spAutoFit/>
          </a:bodyPr>
          <a:lstStyle/>
          <a:p>
            <a:pPr algn="ctr"/>
            <a:r>
              <a:rPr lang="pt-BR"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8</a:t>
            </a:r>
          </a:p>
        </p:txBody>
      </p:sp>
      <p:sp>
        <p:nvSpPr>
          <p:cNvPr id="36" name="Retângulo 35">
            <a:extLst>
              <a:ext uri="{FF2B5EF4-FFF2-40B4-BE49-F238E27FC236}">
                <a16:creationId xmlns:a16="http://schemas.microsoft.com/office/drawing/2014/main" id="{6ECBACF3-92EA-4242-BE84-4CB8C64403F7}"/>
              </a:ext>
            </a:extLst>
          </p:cNvPr>
          <p:cNvSpPr/>
          <p:nvPr/>
        </p:nvSpPr>
        <p:spPr>
          <a:xfrm>
            <a:off x="6918461" y="1629377"/>
            <a:ext cx="442750" cy="646331"/>
          </a:xfrm>
          <a:prstGeom prst="rect">
            <a:avLst/>
          </a:prstGeom>
          <a:noFill/>
        </p:spPr>
        <p:txBody>
          <a:bodyPr wrap="none" lIns="91440" tIns="45720" rIns="91440" bIns="45720">
            <a:spAutoFit/>
          </a:bodyPr>
          <a:lstStyle/>
          <a:p>
            <a:pPr algn="ctr"/>
            <a:r>
              <a:rPr lang="pt-BR"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9</a:t>
            </a:r>
          </a:p>
        </p:txBody>
      </p:sp>
      <p:sp>
        <p:nvSpPr>
          <p:cNvPr id="37" name="Retângulo 36">
            <a:extLst>
              <a:ext uri="{FF2B5EF4-FFF2-40B4-BE49-F238E27FC236}">
                <a16:creationId xmlns:a16="http://schemas.microsoft.com/office/drawing/2014/main" id="{BF2BDF8F-4540-41F4-BDD6-1FE2C2BE41B4}"/>
              </a:ext>
            </a:extLst>
          </p:cNvPr>
          <p:cNvSpPr/>
          <p:nvPr/>
        </p:nvSpPr>
        <p:spPr>
          <a:xfrm>
            <a:off x="8387601" y="5453226"/>
            <a:ext cx="700834" cy="646331"/>
          </a:xfrm>
          <a:prstGeom prst="rect">
            <a:avLst/>
          </a:prstGeom>
          <a:noFill/>
        </p:spPr>
        <p:txBody>
          <a:bodyPr wrap="none" lIns="91440" tIns="45720" rIns="91440" bIns="45720">
            <a:spAutoFit/>
          </a:bodyPr>
          <a:lstStyle/>
          <a:p>
            <a:pPr algn="ctr"/>
            <a:r>
              <a:rPr lang="pt-BR" sz="3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10</a:t>
            </a:r>
          </a:p>
        </p:txBody>
      </p:sp>
      <p:sp>
        <p:nvSpPr>
          <p:cNvPr id="38" name="Retângulo 37">
            <a:extLst>
              <a:ext uri="{FF2B5EF4-FFF2-40B4-BE49-F238E27FC236}">
                <a16:creationId xmlns:a16="http://schemas.microsoft.com/office/drawing/2014/main" id="{1A2FB057-6A74-4897-A857-7F32E3B8275A}"/>
              </a:ext>
            </a:extLst>
          </p:cNvPr>
          <p:cNvSpPr/>
          <p:nvPr/>
        </p:nvSpPr>
        <p:spPr>
          <a:xfrm>
            <a:off x="9748073" y="3289184"/>
            <a:ext cx="2130711" cy="523220"/>
          </a:xfrm>
          <a:prstGeom prst="rect">
            <a:avLst/>
          </a:prstGeom>
          <a:noFill/>
        </p:spPr>
        <p:txBody>
          <a:bodyPr wrap="none" lIns="91440" tIns="45720" rIns="91440" bIns="45720">
            <a:spAutoFit/>
          </a:bodyPr>
          <a:lstStyle/>
          <a:p>
            <a:pPr algn="ctr"/>
            <a:r>
              <a:rPr lang="pt-BR" sz="28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SACRISTÃO</a:t>
            </a:r>
          </a:p>
        </p:txBody>
      </p:sp>
      <p:sp>
        <p:nvSpPr>
          <p:cNvPr id="34" name="Retângulo 33">
            <a:extLst>
              <a:ext uri="{FF2B5EF4-FFF2-40B4-BE49-F238E27FC236}">
                <a16:creationId xmlns:a16="http://schemas.microsoft.com/office/drawing/2014/main" id="{BE59AFC7-1483-4D4D-9082-E7A4BE28A7C8}"/>
              </a:ext>
            </a:extLst>
          </p:cNvPr>
          <p:cNvSpPr/>
          <p:nvPr/>
        </p:nvSpPr>
        <p:spPr>
          <a:xfrm>
            <a:off x="10447034" y="0"/>
            <a:ext cx="1744966" cy="461665"/>
          </a:xfrm>
          <a:prstGeom prst="rect">
            <a:avLst/>
          </a:prstGeom>
          <a:noFill/>
        </p:spPr>
        <p:txBody>
          <a:bodyPr wrap="none" lIns="91440" tIns="45720" rIns="91440" bIns="45720">
            <a:spAutoFit/>
          </a:bodyPr>
          <a:lstStyle/>
          <a:p>
            <a:pPr algn="r"/>
            <a:r>
              <a:rPr lang="pt-BR" sz="1300" b="1"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Investigadores literários</a:t>
            </a:r>
          </a:p>
          <a:p>
            <a:pPr algn="r"/>
            <a:r>
              <a:rPr lang="pt-BR" sz="1100" b="0" cap="none" spc="0" dirty="0">
                <a:ln w="0"/>
                <a:solidFill>
                  <a:schemeClr val="tx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Professora Melina de Paulo</a:t>
            </a:r>
          </a:p>
        </p:txBody>
      </p:sp>
    </p:spTree>
    <p:extLst>
      <p:ext uri="{BB962C8B-B14F-4D97-AF65-F5344CB8AC3E}">
        <p14:creationId xmlns:p14="http://schemas.microsoft.com/office/powerpoint/2010/main" val="3788137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1" presetClass="path" presetSubtype="0" accel="50000" decel="50000" fill="hold" grpId="0" nodeType="clickEffect">
                                  <p:stCondLst>
                                    <p:cond delay="0"/>
                                  </p:stCondLst>
                                  <p:childTnLst>
                                    <p:animMotion origin="layout" path="M 1.45833E-6 0.00231 C -0.01498 -0.02708 -0.06563 -0.05533 -0.08412 -0.05533 C -0.19675 -0.05533 -0.31341 0.39745 -0.31341 0.85092 C -0.31341 0.62245 -0.37175 0.39745 -0.42617 0.39745 C -0.48438 0.39745 -0.5388 0.62569 -0.5388 0.85092 C -0.5388 0.73819 -0.56784 0.62245 -0.59714 0.62245 C -0.62617 0.62245 -0.65547 0.73495 -0.65547 0.85092 C -0.65547 0.79282 -0.67018 0.73819 -0.68451 0.73819 C -0.69909 0.73819 -0.71328 0.79606 -0.71328 0.85092 C -0.71328 0.8213 -0.72044 0.79282 -0.728 0.79282 C -0.73177 0.79282 -0.74271 0.82222 -0.74271 0.85092 C -0.74271 0.83657 -0.74649 0.8213 -0.74987 0.8213 C -0.74987 0.81782 -0.7569 0.83565 -0.7569 0.85092 C -0.7569 0.84305 -0.7569 0.83657 -0.76068 0.83657 C -0.76068 0.83958 -0.76445 0.84398 -0.76445 0.85092 C -0.76445 0.84745 -0.76445 0.84305 -0.76445 0.83958 C -0.76823 0.83958 -0.76823 0.84305 -0.76823 0.84745 C -0.77201 0.84745 -0.77201 0.84398 -0.77201 0.83958 C -0.77565 0.83958 -0.77565 0.84305 -0.77565 0.84745 " pathEditMode="relative" rAng="0" ptsTypes="AAAAAAAAAAAAAAAAAAA">
                                      <p:cBhvr>
                                        <p:cTn id="6" dur="2000" fill="hold"/>
                                        <p:tgtEl>
                                          <p:spTgt spid="22"/>
                                        </p:tgtEl>
                                        <p:attrNameLst>
                                          <p:attrName>ppt_x</p:attrName>
                                          <p:attrName>ppt_y</p:attrName>
                                        </p:attrNameLst>
                                      </p:cBhvr>
                                      <p:rCtr x="-38789" y="39537"/>
                                    </p:animMotion>
                                  </p:childTnLst>
                                </p:cTn>
                              </p:par>
                            </p:childTnLst>
                          </p:cTn>
                        </p:par>
                      </p:childTnLst>
                    </p:cTn>
                  </p:par>
                  <p:par>
                    <p:cTn id="7" fill="hold">
                      <p:stCondLst>
                        <p:cond delay="indefinite"/>
                      </p:stCondLst>
                      <p:childTnLst>
                        <p:par>
                          <p:cTn id="8" fill="hold">
                            <p:stCondLst>
                              <p:cond delay="0"/>
                            </p:stCondLst>
                            <p:childTnLst>
                              <p:par>
                                <p:cTn id="9" presetID="55" presetClass="path" presetSubtype="0" accel="50000" decel="50000" fill="hold" grpId="0" nodeType="clickEffect">
                                  <p:stCondLst>
                                    <p:cond delay="0"/>
                                  </p:stCondLst>
                                  <p:childTnLst>
                                    <p:animMotion origin="layout" path="M -0.65091 0.3662 C -0.64701 0.2993 -0.69688 0.2412 -0.76393 0.23727 C -0.828 0.23218 -0.88789 0.27731 -0.89193 0.34213 C -0.89688 0.40231 -0.85495 0.4581 -0.79492 0.46227 C -0.73998 0.46528 -0.68789 0.42824 -0.68386 0.37222 C -0.67995 0.3213 -0.71498 0.27315 -0.76602 0.26921 C -0.81289 0.2662 -0.8569 0.29722 -0.86003 0.34421 C -0.86289 0.38611 -0.8349 0.42731 -0.79297 0.42917 C -0.75495 0.43218 -0.71888 0.4081 -0.71589 0.37014 C -0.71393 0.33611 -0.7349 0.30324 -0.76797 0.30116 C -0.79688 0.2993 -0.82591 0.31713 -0.828 0.3463 C -0.82995 0.3713 -0.81498 0.39514 -0.79089 0.39722 C -0.7711 0.3993 -0.74987 0.38819 -0.74896 0.36829 C -0.74688 0.35231 -0.75495 0.33518 -0.76992 0.3331 C -0.7819 0.3331 -0.79388 0.33727 -0.79596 0.34815 C -0.79688 0.35509 -0.79492 0.36227 -0.78893 0.36528 C -0.78594 0.3662 -0.78386 0.3662 -0.78086 0.36528 " pathEditMode="relative" rAng="0" ptsTypes="AAAAAAAAAAAAAAAAA">
                                      <p:cBhvr>
                                        <p:cTn id="10" dur="2000" fill="hold"/>
                                        <p:tgtEl>
                                          <p:spTgt spid="21"/>
                                        </p:tgtEl>
                                        <p:attrNameLst>
                                          <p:attrName>ppt_x</p:attrName>
                                          <p:attrName>ppt_y</p:attrName>
                                        </p:attrNameLst>
                                      </p:cBhvr>
                                      <p:rCtr x="-12070" y="-1667"/>
                                    </p:animMotion>
                                  </p:childTnLst>
                                </p:cTn>
                              </p:par>
                            </p:childTnLst>
                          </p:cTn>
                        </p:par>
                      </p:childTnLst>
                    </p:cTn>
                  </p:par>
                  <p:par>
                    <p:cTn id="11" fill="hold">
                      <p:stCondLst>
                        <p:cond delay="indefinite"/>
                      </p:stCondLst>
                      <p:childTnLst>
                        <p:par>
                          <p:cTn id="12" fill="hold">
                            <p:stCondLst>
                              <p:cond delay="0"/>
                            </p:stCondLst>
                            <p:childTnLst>
                              <p:par>
                                <p:cTn id="13" presetID="41" presetClass="path" presetSubtype="0" accel="50000" decel="50000" fill="hold" grpId="0" nodeType="clickEffect">
                                  <p:stCondLst>
                                    <p:cond delay="0"/>
                                  </p:stCondLst>
                                  <p:childTnLst>
                                    <p:animMotion origin="layout" path="M -0.21471 -0.01042 C -0.21901 -0.01922 -0.23346 -0.02755 -0.2388 -0.02755 C -0.27096 -0.02755 -0.3043 0.10764 -0.3043 0.24305 C -0.3043 0.17476 -0.32096 0.10764 -0.33646 0.10764 C -0.35313 0.10764 -0.36875 0.17569 -0.36875 0.24305 C -0.36875 0.20926 -0.37695 0.17476 -0.38542 0.17476 C -0.39362 0.17476 -0.40195 0.20833 -0.40195 0.24305 C -0.40195 0.22569 -0.40625 0.20926 -0.41029 0.20926 C -0.41445 0.20926 -0.41849 0.22662 -0.41849 0.24305 C -0.41849 0.23426 -0.42057 0.22569 -0.42266 0.22569 C -0.42383 0.22569 -0.42695 0.23449 -0.42695 0.24305 C -0.42695 0.23865 -0.428 0.23426 -0.42891 0.23426 C -0.42891 0.2331 -0.43099 0.23842 -0.43099 0.24305 C -0.43099 0.24074 -0.43099 0.23865 -0.43203 0.23865 C -0.43203 0.23958 -0.4332 0.24097 -0.4332 0.24305 C -0.4332 0.24189 -0.4332 0.24074 -0.4332 0.23958 C -0.43425 0.23958 -0.43425 0.24074 -0.43425 0.24189 C -0.43529 0.24189 -0.43529 0.24097 -0.43529 0.23958 C -0.43633 0.23958 -0.43633 0.24074 -0.43633 0.24189 " pathEditMode="relative" rAng="0" ptsTypes="AAAAAAAAAAAAAAAAAAA">
                                      <p:cBhvr>
                                        <p:cTn id="14" dur="2000" fill="hold"/>
                                        <p:tgtEl>
                                          <p:spTgt spid="27"/>
                                        </p:tgtEl>
                                        <p:attrNameLst>
                                          <p:attrName>ppt_x</p:attrName>
                                          <p:attrName>ppt_y</p:attrName>
                                        </p:attrNameLst>
                                      </p:cBhvr>
                                      <p:rCtr x="-11081" y="11806"/>
                                    </p:animMotion>
                                  </p:childTnLst>
                                </p:cTn>
                              </p:par>
                            </p:childTnLst>
                          </p:cTn>
                        </p:par>
                      </p:childTnLst>
                    </p:cTn>
                  </p:par>
                  <p:par>
                    <p:cTn id="15" fill="hold">
                      <p:stCondLst>
                        <p:cond delay="indefinite"/>
                      </p:stCondLst>
                      <p:childTnLst>
                        <p:par>
                          <p:cTn id="16" fill="hold">
                            <p:stCondLst>
                              <p:cond delay="0"/>
                            </p:stCondLst>
                            <p:childTnLst>
                              <p:par>
                                <p:cTn id="17" presetID="35" presetClass="path" presetSubtype="0" accel="50000" decel="50000" fill="hold" grpId="0" nodeType="clickEffect">
                                  <p:stCondLst>
                                    <p:cond delay="0"/>
                                  </p:stCondLst>
                                  <p:childTnLst>
                                    <p:animMotion origin="layout" path="M 1.11022E-16 -1.48148E-6 L -0.57643 0.60208 " pathEditMode="relative" rAng="0" ptsTypes="AA">
                                      <p:cBhvr>
                                        <p:cTn id="18" dur="2000" fill="hold"/>
                                        <p:tgtEl>
                                          <p:spTgt spid="7"/>
                                        </p:tgtEl>
                                        <p:attrNameLst>
                                          <p:attrName>ppt_x</p:attrName>
                                          <p:attrName>ppt_y</p:attrName>
                                        </p:attrNameLst>
                                      </p:cBhvr>
                                      <p:rCtr x="-28828" y="30093"/>
                                    </p:animMotion>
                                  </p:childTnLst>
                                </p:cTn>
                              </p:par>
                            </p:childTnLst>
                          </p:cTn>
                        </p:par>
                      </p:childTnLst>
                    </p:cTn>
                  </p:par>
                  <p:par>
                    <p:cTn id="19" fill="hold">
                      <p:stCondLst>
                        <p:cond delay="indefinite"/>
                      </p:stCondLst>
                      <p:childTnLst>
                        <p:par>
                          <p:cTn id="20" fill="hold">
                            <p:stCondLst>
                              <p:cond delay="0"/>
                            </p:stCondLst>
                            <p:childTnLst>
                              <p:par>
                                <p:cTn id="21" presetID="35" presetClass="path" presetSubtype="0" accel="50000" decel="50000" fill="hold" grpId="0" nodeType="clickEffect">
                                  <p:stCondLst>
                                    <p:cond delay="0"/>
                                  </p:stCondLst>
                                  <p:childTnLst>
                                    <p:animMotion origin="layout" path="M -3.95833E-6 -1.48148E-6 L -0.60716 -0.25602 " pathEditMode="relative" rAng="0" ptsTypes="AA">
                                      <p:cBhvr>
                                        <p:cTn id="22" dur="2000" fill="hold"/>
                                        <p:tgtEl>
                                          <p:spTgt spid="5"/>
                                        </p:tgtEl>
                                        <p:attrNameLst>
                                          <p:attrName>ppt_x</p:attrName>
                                          <p:attrName>ppt_y</p:attrName>
                                        </p:attrNameLst>
                                      </p:cBhvr>
                                      <p:rCtr x="-30365" y="-12801"/>
                                    </p:animMotion>
                                  </p:childTnLst>
                                </p:cTn>
                              </p:par>
                            </p:childTnLst>
                          </p:cTn>
                        </p:par>
                      </p:childTnLst>
                    </p:cTn>
                  </p:par>
                  <p:par>
                    <p:cTn id="23" fill="hold">
                      <p:stCondLst>
                        <p:cond delay="indefinite"/>
                      </p:stCondLst>
                      <p:childTnLst>
                        <p:par>
                          <p:cTn id="24" fill="hold">
                            <p:stCondLst>
                              <p:cond delay="0"/>
                            </p:stCondLst>
                            <p:childTnLst>
                              <p:par>
                                <p:cTn id="25" presetID="41" presetClass="path" presetSubtype="0" accel="50000" decel="50000" fill="hold" grpId="0" nodeType="clickEffect">
                                  <p:stCondLst>
                                    <p:cond delay="0"/>
                                  </p:stCondLst>
                                  <p:childTnLst>
                                    <p:animMotion origin="layout" path="M 8.33333E-7 -0.00023 C -0.00443 -0.00833 -0.01927 -0.01597 -0.02461 -0.01597 C -0.05768 -0.01597 -0.09193 0.10857 -0.09193 0.23334 C -0.09193 0.17037 -0.10899 0.10857 -0.12487 0.10857 C -0.14206 0.10857 -0.15794 0.1713 -0.15794 0.23334 C -0.15794 0.20232 -0.16641 0.17037 -0.175 0.17037 C -0.18346 0.17037 -0.19219 0.20139 -0.19219 0.23334 C -0.19219 0.21737 -0.19649 0.20232 -0.20065 0.20232 C -0.20495 0.20232 -0.20912 0.21829 -0.20912 0.23334 C -0.20912 0.22524 -0.2112 0.21737 -0.21341 0.21737 C -0.21445 0.21737 -0.21771 0.22547 -0.21771 0.23334 C -0.21771 0.2294 -0.21875 0.22524 -0.21979 0.22524 C -0.21979 0.22431 -0.22188 0.22917 -0.22188 0.23334 C -0.22188 0.23125 -0.22188 0.2294 -0.22292 0.2294 C -0.22292 0.23033 -0.22409 0.23149 -0.22409 0.23334 C -0.22409 0.23241 -0.22409 0.23125 -0.22409 0.23033 C -0.22513 0.23033 -0.22513 0.23125 -0.22513 0.23241 C -0.2263 0.23241 -0.2263 0.23149 -0.2263 0.23033 C -0.22734 0.23033 -0.22734 0.23125 -0.22734 0.23241 " pathEditMode="relative" rAng="0" ptsTypes="AAAAAAAAAAAAAAAAAAA">
                                      <p:cBhvr>
                                        <p:cTn id="26" dur="2000" fill="hold"/>
                                        <p:tgtEl>
                                          <p:spTgt spid="38"/>
                                        </p:tgtEl>
                                        <p:attrNameLst>
                                          <p:attrName>ppt_x</p:attrName>
                                          <p:attrName>ppt_y</p:attrName>
                                        </p:attrNameLst>
                                      </p:cBhvr>
                                      <p:rCtr x="-11367" y="10880"/>
                                    </p:animMotion>
                                  </p:childTnLst>
                                </p:cTn>
                              </p:par>
                            </p:childTnLst>
                          </p:cTn>
                        </p:par>
                      </p:childTnLst>
                    </p:cTn>
                  </p:par>
                  <p:par>
                    <p:cTn id="27" fill="hold">
                      <p:stCondLst>
                        <p:cond delay="indefinite"/>
                      </p:stCondLst>
                      <p:childTnLst>
                        <p:par>
                          <p:cTn id="28" fill="hold">
                            <p:stCondLst>
                              <p:cond delay="0"/>
                            </p:stCondLst>
                            <p:childTnLst>
                              <p:par>
                                <p:cTn id="29" presetID="64" presetClass="path" presetSubtype="0" accel="50000" decel="50000" fill="hold" grpId="0" nodeType="clickEffect">
                                  <p:stCondLst>
                                    <p:cond delay="0"/>
                                  </p:stCondLst>
                                  <p:childTnLst>
                                    <p:animMotion origin="layout" path="M 4.375E-6 1.48148E-6 L -0.23347 -0.18009 " pathEditMode="relative" rAng="0" ptsTypes="AA">
                                      <p:cBhvr>
                                        <p:cTn id="30" dur="2000" fill="hold"/>
                                        <p:tgtEl>
                                          <p:spTgt spid="32"/>
                                        </p:tgtEl>
                                        <p:attrNameLst>
                                          <p:attrName>ppt_x</p:attrName>
                                          <p:attrName>ppt_y</p:attrName>
                                        </p:attrNameLst>
                                      </p:cBhvr>
                                      <p:rCtr x="-11680" y="-9005"/>
                                    </p:animMotion>
                                  </p:childTnLst>
                                </p:cTn>
                              </p:par>
                            </p:childTnLst>
                          </p:cTn>
                        </p:par>
                      </p:childTnLst>
                    </p:cTn>
                  </p:par>
                  <p:par>
                    <p:cTn id="31" fill="hold">
                      <p:stCondLst>
                        <p:cond delay="indefinite"/>
                      </p:stCondLst>
                      <p:childTnLst>
                        <p:par>
                          <p:cTn id="32" fill="hold">
                            <p:stCondLst>
                              <p:cond delay="0"/>
                            </p:stCondLst>
                            <p:childTnLst>
                              <p:par>
                                <p:cTn id="33" presetID="35" presetClass="path" presetSubtype="0" accel="50000" decel="50000" fill="hold" grpId="0" nodeType="clickEffect">
                                  <p:stCondLst>
                                    <p:cond delay="0"/>
                                  </p:stCondLst>
                                  <p:childTnLst>
                                    <p:animMotion origin="layout" path="M 4.375E-6 4.81481E-6 L -0.70717 -0.3095 " pathEditMode="relative" rAng="0" ptsTypes="AA">
                                      <p:cBhvr>
                                        <p:cTn id="34" dur="2000" fill="hold"/>
                                        <p:tgtEl>
                                          <p:spTgt spid="31"/>
                                        </p:tgtEl>
                                        <p:attrNameLst>
                                          <p:attrName>ppt_x</p:attrName>
                                          <p:attrName>ppt_y</p:attrName>
                                        </p:attrNameLst>
                                      </p:cBhvr>
                                      <p:rCtr x="-35365" y="-15486"/>
                                    </p:animMotion>
                                  </p:childTnLst>
                                </p:cTn>
                              </p:par>
                            </p:childTnLst>
                          </p:cTn>
                        </p:par>
                      </p:childTnLst>
                    </p:cTn>
                  </p:par>
                  <p:par>
                    <p:cTn id="35" fill="hold">
                      <p:stCondLst>
                        <p:cond delay="indefinite"/>
                      </p:stCondLst>
                      <p:childTnLst>
                        <p:par>
                          <p:cTn id="36" fill="hold">
                            <p:stCondLst>
                              <p:cond delay="0"/>
                            </p:stCondLst>
                            <p:childTnLst>
                              <p:par>
                                <p:cTn id="37" presetID="41" presetClass="path" presetSubtype="0" accel="50000" decel="50000" fill="hold" grpId="0" nodeType="clickEffect">
                                  <p:stCondLst>
                                    <p:cond delay="0"/>
                                  </p:stCondLst>
                                  <p:childTnLst>
                                    <p:animMotion origin="layout" path="M 4.375E-6 -0.00926 C -0.00808 -0.01273 -0.03594 -0.01597 -0.0461 -0.01597 C -0.10808 -0.01597 -0.17201 0.03796 -0.17201 0.09213 C -0.17201 0.06481 -0.20404 0.03796 -0.23399 0.03796 C -0.26602 0.03796 -0.29584 0.06528 -0.29584 0.09213 C -0.29584 0.0787 -0.31172 0.06481 -0.32787 0.06481 C -0.34375 0.06481 -0.3599 0.07824 -0.3599 0.09213 C -0.3599 0.08518 -0.36797 0.0787 -0.37579 0.0787 C -0.38386 0.0787 -0.39167 0.08542 -0.39167 0.09213 C -0.39167 0.08843 -0.39558 0.08518 -0.39974 0.08518 C -0.40183 0.08518 -0.40782 0.08866 -0.40782 0.09213 C -0.40782 0.09028 -0.4099 0.08843 -0.41172 0.08843 C -0.41172 0.08819 -0.41563 0.09028 -0.41563 0.09213 C -0.41563 0.0912 -0.41563 0.09028 -0.41771 0.09028 C -0.41771 0.09074 -0.4198 0.0912 -0.4198 0.09213 C -0.4198 0.09167 -0.4198 0.0912 -0.4198 0.09074 C -0.42188 0.09074 -0.42188 0.0912 -0.42188 0.09167 C -0.42396 0.09167 -0.42396 0.0912 -0.42396 0.09074 C -0.42592 0.09074 -0.42592 0.0912 -0.42592 0.09167 " pathEditMode="relative" rAng="0" ptsTypes="AAAAAAAAAAAAAAAAAAA">
                                      <p:cBhvr>
                                        <p:cTn id="38" dur="2000" fill="hold"/>
                                        <p:tgtEl>
                                          <p:spTgt spid="20"/>
                                        </p:tgtEl>
                                        <p:attrNameLst>
                                          <p:attrName>ppt_x</p:attrName>
                                          <p:attrName>ppt_y</p:attrName>
                                        </p:attrNameLst>
                                      </p:cBhvr>
                                      <p:rCtr x="-21302" y="4722"/>
                                    </p:animMotion>
                                  </p:childTnLst>
                                </p:cTn>
                              </p:par>
                            </p:childTnLst>
                          </p:cTn>
                        </p:par>
                      </p:childTnLst>
                    </p:cTn>
                  </p:par>
                  <p:par>
                    <p:cTn id="39" fill="hold">
                      <p:stCondLst>
                        <p:cond delay="indefinite"/>
                      </p:stCondLst>
                      <p:childTnLst>
                        <p:par>
                          <p:cTn id="40" fill="hold">
                            <p:stCondLst>
                              <p:cond delay="0"/>
                            </p:stCondLst>
                            <p:childTnLst>
                              <p:par>
                                <p:cTn id="41" presetID="35" presetClass="path" presetSubtype="0" accel="50000" decel="50000" fill="hold" grpId="0" nodeType="clickEffect">
                                  <p:stCondLst>
                                    <p:cond delay="0"/>
                                  </p:stCondLst>
                                  <p:childTnLst>
                                    <p:animMotion origin="layout" path="M -3.54167E-6 -1.11111E-6 L -0.62539 -0.25995 " pathEditMode="relative" rAng="0" ptsTypes="AA">
                                      <p:cBhvr>
                                        <p:cTn id="42" dur="2000" fill="hold"/>
                                        <p:tgtEl>
                                          <p:spTgt spid="8"/>
                                        </p:tgtEl>
                                        <p:attrNameLst>
                                          <p:attrName>ppt_x</p:attrName>
                                          <p:attrName>ppt_y</p:attrName>
                                        </p:attrNameLst>
                                      </p:cBhvr>
                                      <p:rCtr x="-31276" y="-13009"/>
                                    </p:animMotion>
                                  </p:childTnLst>
                                </p:cTn>
                              </p:par>
                            </p:childTnLst>
                          </p:cTn>
                        </p:par>
                      </p:childTnLst>
                    </p:cTn>
                  </p:par>
                  <p:par>
                    <p:cTn id="43" fill="hold">
                      <p:stCondLst>
                        <p:cond delay="indefinite"/>
                      </p:stCondLst>
                      <p:childTnLst>
                        <p:par>
                          <p:cTn id="44" fill="hold">
                            <p:stCondLst>
                              <p:cond delay="0"/>
                            </p:stCondLst>
                            <p:childTnLst>
                              <p:par>
                                <p:cTn id="45" presetID="64" presetClass="path" presetSubtype="0" accel="50000" decel="50000" fill="hold" grpId="0" nodeType="clickEffect">
                                  <p:stCondLst>
                                    <p:cond delay="0"/>
                                  </p:stCondLst>
                                  <p:childTnLst>
                                    <p:animMotion origin="layout" path="M -3.95833E-6 -3.7037E-7 L -0.22174 -0.86643 " pathEditMode="relative" rAng="0" ptsTypes="AA">
                                      <p:cBhvr>
                                        <p:cTn id="46" dur="2000" fill="hold"/>
                                        <p:tgtEl>
                                          <p:spTgt spid="33"/>
                                        </p:tgtEl>
                                        <p:attrNameLst>
                                          <p:attrName>ppt_x</p:attrName>
                                          <p:attrName>ppt_y</p:attrName>
                                        </p:attrNameLst>
                                      </p:cBhvr>
                                      <p:rCtr x="-11094" y="-43333"/>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0" grpId="0"/>
      <p:bldP spid="21" grpId="0"/>
      <p:bldP spid="22" grpId="0"/>
      <p:bldP spid="7" grpId="0"/>
      <p:bldP spid="8" grpId="0"/>
      <p:bldP spid="27" grpId="0"/>
      <p:bldP spid="31" grpId="0"/>
      <p:bldP spid="32" grpId="0"/>
      <p:bldP spid="33" grpId="0"/>
      <p:bldP spid="3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241D830-4159-4639-840A-85C17B79A828}"/>
              </a:ext>
            </a:extLst>
          </p:cNvPr>
          <p:cNvSpPr/>
          <p:nvPr/>
        </p:nvSpPr>
        <p:spPr>
          <a:xfrm>
            <a:off x="218112" y="320333"/>
            <a:ext cx="8531606" cy="769441"/>
          </a:xfrm>
          <a:prstGeom prst="rect">
            <a:avLst/>
          </a:prstGeom>
          <a:noFill/>
        </p:spPr>
        <p:txBody>
          <a:bodyPr wrap="square" lIns="91440" tIns="45720" rIns="91440" bIns="45720">
            <a:spAutoFit/>
          </a:bodyPr>
          <a:lstStyle/>
          <a:p>
            <a:r>
              <a:rPr lang="pt-BR" sz="4400" b="1" dirty="0">
                <a:ln w="0"/>
                <a:effectLst>
                  <a:outerShdw blurRad="38100" dist="19050" dir="2700000" algn="tl" rotWithShape="0">
                    <a:schemeClr val="dk1">
                      <a:alpha val="40000"/>
                    </a:schemeClr>
                  </a:outerShdw>
                </a:effectLst>
                <a:latin typeface="Stencil" panose="040409050D0802020404" pitchFamily="82" charset="0"/>
              </a:rPr>
              <a:t>O que é uma </a:t>
            </a:r>
            <a:r>
              <a:rPr lang="pt-BR" sz="4400" b="1" dirty="0">
                <a:ln w="0"/>
                <a:solidFill>
                  <a:srgbClr val="C00000"/>
                </a:solidFill>
                <a:effectLst>
                  <a:outerShdw blurRad="38100" dist="19050" dir="2700000" algn="tl" rotWithShape="0">
                    <a:schemeClr val="dk1">
                      <a:alpha val="40000"/>
                    </a:schemeClr>
                  </a:outerShdw>
                </a:effectLst>
                <a:latin typeface="Stencil" panose="040409050D0802020404" pitchFamily="82" charset="0"/>
              </a:rPr>
              <a:t>ameia</a:t>
            </a:r>
            <a:r>
              <a:rPr lang="pt-BR" sz="4400" b="1" dirty="0">
                <a:ln w="0"/>
                <a:effectLst>
                  <a:outerShdw blurRad="38100" dist="19050" dir="2700000" algn="tl" rotWithShape="0">
                    <a:schemeClr val="dk1">
                      <a:alpha val="40000"/>
                    </a:schemeClr>
                  </a:outerShdw>
                </a:effectLst>
                <a:latin typeface="Stencil" panose="040409050D0802020404" pitchFamily="82" charset="0"/>
              </a:rPr>
              <a:t>?</a:t>
            </a:r>
            <a:endParaRPr lang="pt-BR" sz="4400" b="1" cap="none" spc="0" dirty="0">
              <a:ln w="0"/>
              <a:solidFill>
                <a:schemeClr val="tx1"/>
              </a:solidFill>
              <a:effectLst>
                <a:outerShdw blurRad="38100" dist="19050" dir="2700000" algn="tl" rotWithShape="0">
                  <a:schemeClr val="dk1">
                    <a:alpha val="40000"/>
                  </a:schemeClr>
                </a:outerShdw>
              </a:effectLst>
              <a:latin typeface="Stencil" panose="040409050D0802020404" pitchFamily="82" charset="0"/>
            </a:endParaRPr>
          </a:p>
        </p:txBody>
      </p:sp>
      <p:pic>
        <p:nvPicPr>
          <p:cNvPr id="4098" name="Picture 2" descr="Ameia – Wikipédia, a enciclopédia livre">
            <a:extLst>
              <a:ext uri="{FF2B5EF4-FFF2-40B4-BE49-F238E27FC236}">
                <a16:creationId xmlns:a16="http://schemas.microsoft.com/office/drawing/2014/main" id="{7CFD21E8-77A6-4FF5-BE57-E9786D035D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991" t="13833" r="17022" b="4171"/>
          <a:stretch/>
        </p:blipFill>
        <p:spPr bwMode="auto">
          <a:xfrm>
            <a:off x="213088" y="1199625"/>
            <a:ext cx="5781648" cy="2634144"/>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76A4B09A-05F3-464C-AE35-D07DDFA0BFEA}"/>
              </a:ext>
            </a:extLst>
          </p:cNvPr>
          <p:cNvSpPr txBox="1"/>
          <p:nvPr/>
        </p:nvSpPr>
        <p:spPr>
          <a:xfrm rot="20707800">
            <a:off x="1825187" y="1957819"/>
            <a:ext cx="2759978" cy="646331"/>
          </a:xfrm>
          <a:prstGeom prst="rect">
            <a:avLst/>
          </a:prstGeom>
          <a:noFill/>
        </p:spPr>
        <p:txBody>
          <a:bodyPr wrap="square" rtlCol="0">
            <a:spAutoFit/>
          </a:bodyPr>
          <a:lstStyle/>
          <a:p>
            <a:pPr algn="ctr"/>
            <a:r>
              <a:rPr lang="pt-BR" sz="3600" b="1" dirty="0">
                <a:solidFill>
                  <a:srgbClr val="C00000"/>
                </a:solidFill>
                <a:effectLst>
                  <a:outerShdw blurRad="38100" dist="38100" dir="2700000" algn="tl">
                    <a:srgbClr val="000000">
                      <a:alpha val="43137"/>
                    </a:srgbClr>
                  </a:outerShdw>
                </a:effectLst>
              </a:rPr>
              <a:t>AMEIA</a:t>
            </a:r>
          </a:p>
        </p:txBody>
      </p:sp>
      <p:pic>
        <p:nvPicPr>
          <p:cNvPr id="4102" name="Picture 6" descr="Relógio De Chão Pedestal Carrilhão Herweg 5357">
            <a:extLst>
              <a:ext uri="{FF2B5EF4-FFF2-40B4-BE49-F238E27FC236}">
                <a16:creationId xmlns:a16="http://schemas.microsoft.com/office/drawing/2014/main" id="{50150717-1539-4777-996C-DF9F2B31E00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2944" t="3670" r="13880" b="2263"/>
          <a:stretch/>
        </p:blipFill>
        <p:spPr bwMode="auto">
          <a:xfrm>
            <a:off x="9929575" y="1199625"/>
            <a:ext cx="2059238" cy="4588779"/>
          </a:xfrm>
          <a:prstGeom prst="rect">
            <a:avLst/>
          </a:prstGeom>
          <a:noFill/>
          <a:extLst>
            <a:ext uri="{909E8E84-426E-40DD-AFC4-6F175D3DCCD1}">
              <a14:hiddenFill xmlns:a14="http://schemas.microsoft.com/office/drawing/2010/main">
                <a:solidFill>
                  <a:srgbClr val="FFFFFF"/>
                </a:solidFill>
              </a14:hiddenFill>
            </a:ext>
          </a:extLst>
        </p:spPr>
      </p:pic>
      <p:sp>
        <p:nvSpPr>
          <p:cNvPr id="13" name="CaixaDeTexto 12">
            <a:extLst>
              <a:ext uri="{FF2B5EF4-FFF2-40B4-BE49-F238E27FC236}">
                <a16:creationId xmlns:a16="http://schemas.microsoft.com/office/drawing/2014/main" id="{C707D085-1322-45EC-8C18-847863A454EF}"/>
              </a:ext>
            </a:extLst>
          </p:cNvPr>
          <p:cNvSpPr txBox="1"/>
          <p:nvPr/>
        </p:nvSpPr>
        <p:spPr>
          <a:xfrm>
            <a:off x="9849975" y="5788404"/>
            <a:ext cx="2218437" cy="523220"/>
          </a:xfrm>
          <a:prstGeom prst="rect">
            <a:avLst/>
          </a:prstGeom>
          <a:noFill/>
        </p:spPr>
        <p:txBody>
          <a:bodyPr wrap="square" rtlCol="0">
            <a:spAutoFit/>
          </a:bodyPr>
          <a:lstStyle/>
          <a:p>
            <a:pPr algn="ctr"/>
            <a:r>
              <a:rPr lang="pt-BR" sz="2700" b="1" dirty="0">
                <a:effectLst>
                  <a:outerShdw blurRad="38100" dist="38100" dir="2700000" algn="tl">
                    <a:srgbClr val="000000">
                      <a:alpha val="43137"/>
                    </a:srgbClr>
                  </a:outerShdw>
                </a:effectLst>
              </a:rPr>
              <a:t>CARRILHÃO</a:t>
            </a:r>
          </a:p>
        </p:txBody>
      </p:sp>
      <p:pic>
        <p:nvPicPr>
          <p:cNvPr id="1026" name="Picture 2" descr="Trabalhadores são resgatados em carvoaria na zona rural do Pará - Radar  Amazônico">
            <a:extLst>
              <a:ext uri="{FF2B5EF4-FFF2-40B4-BE49-F238E27FC236}">
                <a16:creationId xmlns:a16="http://schemas.microsoft.com/office/drawing/2014/main" id="{2B0D8C52-2B71-4E22-B39B-5DA9C799BC4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01917" y="3943620"/>
            <a:ext cx="4970712" cy="2779378"/>
          </a:xfrm>
          <a:prstGeom prst="rect">
            <a:avLst/>
          </a:prstGeom>
          <a:noFill/>
          <a:extLst>
            <a:ext uri="{909E8E84-426E-40DD-AFC4-6F175D3DCCD1}">
              <a14:hiddenFill xmlns:a14="http://schemas.microsoft.com/office/drawing/2010/main">
                <a:solidFill>
                  <a:srgbClr val="FFFFFF"/>
                </a:solidFill>
              </a14:hiddenFill>
            </a:ext>
          </a:extLst>
        </p:spPr>
      </p:pic>
      <p:sp>
        <p:nvSpPr>
          <p:cNvPr id="11" name="CaixaDeTexto 10">
            <a:extLst>
              <a:ext uri="{FF2B5EF4-FFF2-40B4-BE49-F238E27FC236}">
                <a16:creationId xmlns:a16="http://schemas.microsoft.com/office/drawing/2014/main" id="{FB36A3A2-2E30-437F-98F6-A39DEC1B72F4}"/>
              </a:ext>
            </a:extLst>
          </p:cNvPr>
          <p:cNvSpPr txBox="1"/>
          <p:nvPr/>
        </p:nvSpPr>
        <p:spPr>
          <a:xfrm>
            <a:off x="2792255" y="6215167"/>
            <a:ext cx="2381892" cy="507831"/>
          </a:xfrm>
          <a:prstGeom prst="rect">
            <a:avLst/>
          </a:prstGeom>
          <a:noFill/>
        </p:spPr>
        <p:txBody>
          <a:bodyPr wrap="square" rtlCol="0">
            <a:spAutoFit/>
          </a:bodyPr>
          <a:lstStyle/>
          <a:p>
            <a:pPr algn="ctr"/>
            <a:r>
              <a:rPr lang="pt-BR" sz="2700" b="1" dirty="0">
                <a:effectLst>
                  <a:outerShdw blurRad="38100" dist="38100" dir="2700000" algn="tl">
                    <a:srgbClr val="000000">
                      <a:alpha val="43137"/>
                    </a:srgbClr>
                  </a:outerShdw>
                </a:effectLst>
              </a:rPr>
              <a:t>CARVOARIA</a:t>
            </a:r>
          </a:p>
        </p:txBody>
      </p:sp>
      <p:pic>
        <p:nvPicPr>
          <p:cNvPr id="1028" name="Picture 4" descr="Minha Curiosidade: O Senhor é o meu baluarte">
            <a:extLst>
              <a:ext uri="{FF2B5EF4-FFF2-40B4-BE49-F238E27FC236}">
                <a16:creationId xmlns:a16="http://schemas.microsoft.com/office/drawing/2014/main" id="{B22023D7-13F4-475F-ACCF-5D4D76A25F4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289664" y="3943621"/>
            <a:ext cx="4411710" cy="2779377"/>
          </a:xfrm>
          <a:prstGeom prst="rect">
            <a:avLst/>
          </a:prstGeom>
          <a:noFill/>
          <a:extLst>
            <a:ext uri="{909E8E84-426E-40DD-AFC4-6F175D3DCCD1}">
              <a14:hiddenFill xmlns:a14="http://schemas.microsoft.com/office/drawing/2010/main">
                <a:solidFill>
                  <a:srgbClr val="FFFFFF"/>
                </a:solidFill>
              </a14:hiddenFill>
            </a:ext>
          </a:extLst>
        </p:spPr>
      </p:pic>
      <p:sp>
        <p:nvSpPr>
          <p:cNvPr id="14" name="CaixaDeTexto 13">
            <a:extLst>
              <a:ext uri="{FF2B5EF4-FFF2-40B4-BE49-F238E27FC236}">
                <a16:creationId xmlns:a16="http://schemas.microsoft.com/office/drawing/2014/main" id="{5BDC0F3D-D69A-48F9-AA81-85422CD83956}"/>
              </a:ext>
            </a:extLst>
          </p:cNvPr>
          <p:cNvSpPr txBox="1"/>
          <p:nvPr/>
        </p:nvSpPr>
        <p:spPr>
          <a:xfrm>
            <a:off x="5252229" y="3984473"/>
            <a:ext cx="2381892" cy="507831"/>
          </a:xfrm>
          <a:prstGeom prst="rect">
            <a:avLst/>
          </a:prstGeom>
          <a:noFill/>
        </p:spPr>
        <p:txBody>
          <a:bodyPr wrap="square" rtlCol="0">
            <a:spAutoFit/>
          </a:bodyPr>
          <a:lstStyle/>
          <a:p>
            <a:pPr algn="ctr"/>
            <a:r>
              <a:rPr lang="pt-BR" sz="2700" b="1" dirty="0">
                <a:effectLst>
                  <a:outerShdw blurRad="38100" dist="38100" dir="2700000" algn="tl">
                    <a:srgbClr val="000000">
                      <a:alpha val="43137"/>
                    </a:srgbClr>
                  </a:outerShdw>
                </a:effectLst>
              </a:rPr>
              <a:t>BALUARTE</a:t>
            </a:r>
          </a:p>
        </p:txBody>
      </p:sp>
      <p:pic>
        <p:nvPicPr>
          <p:cNvPr id="1030" name="Picture 6" descr="Foto Premium | Antiga sala de estar com lareira da antiga casa">
            <a:extLst>
              <a:ext uri="{FF2B5EF4-FFF2-40B4-BE49-F238E27FC236}">
                <a16:creationId xmlns:a16="http://schemas.microsoft.com/office/drawing/2014/main" id="{37E37F5E-F164-4B74-A8A7-3B4D537D7D5E}"/>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21056"/>
          <a:stretch/>
        </p:blipFill>
        <p:spPr bwMode="auto">
          <a:xfrm>
            <a:off x="6096000" y="1191620"/>
            <a:ext cx="3605374" cy="2634144"/>
          </a:xfrm>
          <a:prstGeom prst="rect">
            <a:avLst/>
          </a:prstGeom>
          <a:noFill/>
          <a:extLst>
            <a:ext uri="{909E8E84-426E-40DD-AFC4-6F175D3DCCD1}">
              <a14:hiddenFill xmlns:a14="http://schemas.microsoft.com/office/drawing/2010/main">
                <a:solidFill>
                  <a:srgbClr val="FFFFFF"/>
                </a:solidFill>
              </a14:hiddenFill>
            </a:ext>
          </a:extLst>
        </p:spPr>
      </p:pic>
      <p:sp>
        <p:nvSpPr>
          <p:cNvPr id="9" name="CaixaDeTexto 8">
            <a:extLst>
              <a:ext uri="{FF2B5EF4-FFF2-40B4-BE49-F238E27FC236}">
                <a16:creationId xmlns:a16="http://schemas.microsoft.com/office/drawing/2014/main" id="{A36258B2-95C5-416C-A222-D4E8DD8D3D0E}"/>
              </a:ext>
            </a:extLst>
          </p:cNvPr>
          <p:cNvSpPr txBox="1"/>
          <p:nvPr/>
        </p:nvSpPr>
        <p:spPr>
          <a:xfrm rot="20089358">
            <a:off x="7033209" y="3295868"/>
            <a:ext cx="1658225" cy="400110"/>
          </a:xfrm>
          <a:prstGeom prst="rect">
            <a:avLst/>
          </a:prstGeom>
          <a:noFill/>
        </p:spPr>
        <p:txBody>
          <a:bodyPr wrap="square" rtlCol="0">
            <a:spAutoFit/>
          </a:bodyPr>
          <a:lstStyle/>
          <a:p>
            <a:pPr algn="ctr"/>
            <a:r>
              <a:rPr lang="pt-BR" sz="2000" b="1" dirty="0">
                <a:effectLst>
                  <a:outerShdw blurRad="38100" dist="38100" dir="2700000" algn="tl">
                    <a:srgbClr val="000000">
                      <a:alpha val="43137"/>
                    </a:srgbClr>
                  </a:outerShdw>
                </a:effectLst>
              </a:rPr>
              <a:t>LAREIRA</a:t>
            </a:r>
          </a:p>
        </p:txBody>
      </p:sp>
      <p:sp>
        <p:nvSpPr>
          <p:cNvPr id="15" name="Retângulo 14">
            <a:extLst>
              <a:ext uri="{FF2B5EF4-FFF2-40B4-BE49-F238E27FC236}">
                <a16:creationId xmlns:a16="http://schemas.microsoft.com/office/drawing/2014/main" id="{09C18CF2-87F0-4035-A20E-694CA10620C1}"/>
              </a:ext>
            </a:extLst>
          </p:cNvPr>
          <p:cNvSpPr/>
          <p:nvPr/>
        </p:nvSpPr>
        <p:spPr>
          <a:xfrm>
            <a:off x="10447034" y="0"/>
            <a:ext cx="1744966" cy="461665"/>
          </a:xfrm>
          <a:prstGeom prst="rect">
            <a:avLst/>
          </a:prstGeom>
          <a:noFill/>
        </p:spPr>
        <p:txBody>
          <a:bodyPr wrap="none" lIns="91440" tIns="45720" rIns="91440" bIns="45720">
            <a:spAutoFit/>
          </a:bodyPr>
          <a:lstStyle/>
          <a:p>
            <a:pPr algn="r"/>
            <a:r>
              <a:rPr lang="pt-BR" sz="1300" b="1"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Investigadores literários</a:t>
            </a:r>
          </a:p>
          <a:p>
            <a:pPr algn="r"/>
            <a:r>
              <a:rPr lang="pt-BR" sz="1100" b="0" cap="none" spc="0" dirty="0">
                <a:ln w="0"/>
                <a:solidFill>
                  <a:schemeClr val="tx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Professora Melina de Paulo</a:t>
            </a:r>
          </a:p>
        </p:txBody>
      </p:sp>
    </p:spTree>
    <p:extLst>
      <p:ext uri="{BB962C8B-B14F-4D97-AF65-F5344CB8AC3E}">
        <p14:creationId xmlns:p14="http://schemas.microsoft.com/office/powerpoint/2010/main" val="16159323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 calcmode="lin" valueType="num">
                                      <p:cBhvr additive="base">
                                        <p:cTn id="14" dur="500" fill="hold"/>
                                        <p:tgtEl>
                                          <p:spTgt spid="9"/>
                                        </p:tgtEl>
                                        <p:attrNameLst>
                                          <p:attrName>ppt_x</p:attrName>
                                        </p:attrNameLst>
                                      </p:cBhvr>
                                      <p:tavLst>
                                        <p:tav tm="0">
                                          <p:val>
                                            <p:strVal val="#ppt_x"/>
                                          </p:val>
                                        </p:tav>
                                        <p:tav tm="100000">
                                          <p:val>
                                            <p:strVal val="#ppt_x"/>
                                          </p:val>
                                        </p:tav>
                                      </p:tavLst>
                                    </p:anim>
                                    <p:anim calcmode="lin" valueType="num">
                                      <p:cBhvr additive="base">
                                        <p:cTn id="15"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13"/>
                                        </p:tgtEl>
                                        <p:attrNameLst>
                                          <p:attrName>style.visibility</p:attrName>
                                        </p:attrNameLst>
                                      </p:cBhvr>
                                      <p:to>
                                        <p:strVal val="visible"/>
                                      </p:to>
                                    </p:set>
                                    <p:anim calcmode="lin" valueType="num">
                                      <p:cBhvr additive="base">
                                        <p:cTn id="20" dur="500" fill="hold"/>
                                        <p:tgtEl>
                                          <p:spTgt spid="13"/>
                                        </p:tgtEl>
                                        <p:attrNameLst>
                                          <p:attrName>ppt_x</p:attrName>
                                        </p:attrNameLst>
                                      </p:cBhvr>
                                      <p:tavLst>
                                        <p:tav tm="0">
                                          <p:val>
                                            <p:strVal val="#ppt_x"/>
                                          </p:val>
                                        </p:tav>
                                        <p:tav tm="100000">
                                          <p:val>
                                            <p:strVal val="#ppt_x"/>
                                          </p:val>
                                        </p:tav>
                                      </p:tavLst>
                                    </p:anim>
                                    <p:anim calcmode="lin" valueType="num">
                                      <p:cBhvr additive="base">
                                        <p:cTn id="21"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11"/>
                                        </p:tgtEl>
                                        <p:attrNameLst>
                                          <p:attrName>style.visibility</p:attrName>
                                        </p:attrNameLst>
                                      </p:cBhvr>
                                      <p:to>
                                        <p:strVal val="visible"/>
                                      </p:to>
                                    </p:set>
                                    <p:anim calcmode="lin" valueType="num">
                                      <p:cBhvr additive="base">
                                        <p:cTn id="26" dur="500" fill="hold"/>
                                        <p:tgtEl>
                                          <p:spTgt spid="11"/>
                                        </p:tgtEl>
                                        <p:attrNameLst>
                                          <p:attrName>ppt_x</p:attrName>
                                        </p:attrNameLst>
                                      </p:cBhvr>
                                      <p:tavLst>
                                        <p:tav tm="0">
                                          <p:val>
                                            <p:strVal val="#ppt_x"/>
                                          </p:val>
                                        </p:tav>
                                        <p:tav tm="100000">
                                          <p:val>
                                            <p:strVal val="#ppt_x"/>
                                          </p:val>
                                        </p:tav>
                                      </p:tavLst>
                                    </p:anim>
                                    <p:anim calcmode="lin" valueType="num">
                                      <p:cBhvr additive="base">
                                        <p:cTn id="2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14"/>
                                        </p:tgtEl>
                                        <p:attrNameLst>
                                          <p:attrName>style.visibility</p:attrName>
                                        </p:attrNameLst>
                                      </p:cBhvr>
                                      <p:to>
                                        <p:strVal val="visible"/>
                                      </p:to>
                                    </p:set>
                                    <p:anim calcmode="lin" valueType="num">
                                      <p:cBhvr additive="base">
                                        <p:cTn id="32" dur="500" fill="hold"/>
                                        <p:tgtEl>
                                          <p:spTgt spid="14"/>
                                        </p:tgtEl>
                                        <p:attrNameLst>
                                          <p:attrName>ppt_x</p:attrName>
                                        </p:attrNameLst>
                                      </p:cBhvr>
                                      <p:tavLst>
                                        <p:tav tm="0">
                                          <p:val>
                                            <p:strVal val="#ppt_x"/>
                                          </p:val>
                                        </p:tav>
                                        <p:tav tm="100000">
                                          <p:val>
                                            <p:strVal val="#ppt_x"/>
                                          </p:val>
                                        </p:tav>
                                      </p:tavLst>
                                    </p:anim>
                                    <p:anim calcmode="lin" valueType="num">
                                      <p:cBhvr additive="base">
                                        <p:cTn id="33"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3" grpId="0"/>
      <p:bldP spid="11" grpId="0"/>
      <p:bldP spid="14" grpId="0"/>
      <p:bldP spid="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ixaDeTexto 12">
            <a:extLst>
              <a:ext uri="{FF2B5EF4-FFF2-40B4-BE49-F238E27FC236}">
                <a16:creationId xmlns:a16="http://schemas.microsoft.com/office/drawing/2014/main" id="{C7331D95-BDA0-4144-B724-E65ADEB2BAD4}"/>
              </a:ext>
            </a:extLst>
          </p:cNvPr>
          <p:cNvSpPr txBox="1"/>
          <p:nvPr/>
        </p:nvSpPr>
        <p:spPr>
          <a:xfrm>
            <a:off x="617989" y="1409351"/>
            <a:ext cx="10956022" cy="4822795"/>
          </a:xfrm>
          <a:prstGeom prst="rect">
            <a:avLst/>
          </a:prstGeom>
          <a:solidFill>
            <a:schemeClr val="tx1"/>
          </a:solidFill>
        </p:spPr>
        <p:txBody>
          <a:bodyPr wrap="square" rtlCol="0">
            <a:spAutoFit/>
          </a:bodyPr>
          <a:lstStyle/>
          <a:p>
            <a:pPr algn="ctr">
              <a:lnSpc>
                <a:spcPct val="200000"/>
              </a:lnSpc>
            </a:pPr>
            <a:endParaRPr lang="pt-BR" sz="4000" dirty="0">
              <a:solidFill>
                <a:schemeClr val="bg1"/>
              </a:solidFill>
            </a:endParaRPr>
          </a:p>
          <a:p>
            <a:pPr algn="ctr">
              <a:lnSpc>
                <a:spcPct val="200000"/>
              </a:lnSpc>
            </a:pPr>
            <a:endParaRPr lang="pt-BR" sz="4000" dirty="0">
              <a:solidFill>
                <a:schemeClr val="bg1"/>
              </a:solidFill>
            </a:endParaRPr>
          </a:p>
          <a:p>
            <a:pPr algn="ctr">
              <a:lnSpc>
                <a:spcPct val="200000"/>
              </a:lnSpc>
            </a:pPr>
            <a:endParaRPr lang="pt-BR" sz="4000" dirty="0">
              <a:solidFill>
                <a:schemeClr val="bg1"/>
              </a:solidFill>
            </a:endParaRPr>
          </a:p>
          <a:p>
            <a:pPr algn="ctr">
              <a:lnSpc>
                <a:spcPct val="200000"/>
              </a:lnSpc>
            </a:pPr>
            <a:endParaRPr lang="pt-BR" sz="4000" dirty="0">
              <a:solidFill>
                <a:schemeClr val="bg1"/>
              </a:solidFill>
            </a:endParaRPr>
          </a:p>
        </p:txBody>
      </p:sp>
      <p:pic>
        <p:nvPicPr>
          <p:cNvPr id="11" name="Picture 2" descr="Resultado de imagem para sherlock holmes png">
            <a:extLst>
              <a:ext uri="{FF2B5EF4-FFF2-40B4-BE49-F238E27FC236}">
                <a16:creationId xmlns:a16="http://schemas.microsoft.com/office/drawing/2014/main" id="{3A3140CC-4EE8-400B-9099-67413BFDED5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31306" y="-633082"/>
            <a:ext cx="2750099" cy="2251049"/>
          </a:xfrm>
          <a:prstGeom prst="rect">
            <a:avLst/>
          </a:prstGeom>
          <a:noFill/>
        </p:spPr>
      </p:pic>
      <p:sp>
        <p:nvSpPr>
          <p:cNvPr id="14" name="Retângulo 13">
            <a:extLst>
              <a:ext uri="{FF2B5EF4-FFF2-40B4-BE49-F238E27FC236}">
                <a16:creationId xmlns:a16="http://schemas.microsoft.com/office/drawing/2014/main" id="{A2607C11-5404-415B-A4C3-8B9F48220657}"/>
              </a:ext>
            </a:extLst>
          </p:cNvPr>
          <p:cNvSpPr/>
          <p:nvPr/>
        </p:nvSpPr>
        <p:spPr>
          <a:xfrm>
            <a:off x="10368793" y="6644081"/>
            <a:ext cx="637563" cy="1538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a:extLst>
              <a:ext uri="{FF2B5EF4-FFF2-40B4-BE49-F238E27FC236}">
                <a16:creationId xmlns:a16="http://schemas.microsoft.com/office/drawing/2014/main" id="{D65DA459-1685-4A2B-BBE0-C949441B6B1E}"/>
              </a:ext>
            </a:extLst>
          </p:cNvPr>
          <p:cNvSpPr/>
          <p:nvPr/>
        </p:nvSpPr>
        <p:spPr>
          <a:xfrm>
            <a:off x="2571556" y="6443982"/>
            <a:ext cx="5877889" cy="276999"/>
          </a:xfrm>
          <a:prstGeom prst="rect">
            <a:avLst/>
          </a:prstGeom>
          <a:noFill/>
        </p:spPr>
        <p:txBody>
          <a:bodyPr wrap="squar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Três hipóteses descartadas em dois dias com muitos mistérios.</a:t>
            </a:r>
          </a:p>
        </p:txBody>
      </p:sp>
      <p:sp>
        <p:nvSpPr>
          <p:cNvPr id="9" name="Retângulo 8">
            <a:extLst>
              <a:ext uri="{FF2B5EF4-FFF2-40B4-BE49-F238E27FC236}">
                <a16:creationId xmlns:a16="http://schemas.microsoft.com/office/drawing/2014/main" id="{C250D86E-DC58-4A80-A233-D4D1A82AA279}"/>
              </a:ext>
            </a:extLst>
          </p:cNvPr>
          <p:cNvSpPr/>
          <p:nvPr/>
        </p:nvSpPr>
        <p:spPr>
          <a:xfrm>
            <a:off x="511727" y="492443"/>
            <a:ext cx="6400801" cy="769441"/>
          </a:xfrm>
          <a:prstGeom prst="rect">
            <a:avLst/>
          </a:prstGeom>
          <a:noFill/>
        </p:spPr>
        <p:txBody>
          <a:bodyPr wrap="square" lIns="91440" tIns="45720" rIns="91440" bIns="45720">
            <a:spAutoFit/>
          </a:bodyPr>
          <a:lstStyle/>
          <a:p>
            <a:r>
              <a:rPr lang="pt-BR" sz="4400" b="1" dirty="0">
                <a:ln w="0"/>
                <a:effectLst>
                  <a:outerShdw blurRad="38100" dist="19050" dir="2700000" algn="tl" rotWithShape="0">
                    <a:schemeClr val="dk1">
                      <a:alpha val="40000"/>
                    </a:schemeClr>
                  </a:outerShdw>
                </a:effectLst>
                <a:latin typeface="Stencil" panose="040409050D0802020404" pitchFamily="82" charset="0"/>
              </a:rPr>
              <a:t>ENIGMA – CAPÍTULO 05</a:t>
            </a:r>
            <a:endParaRPr lang="pt-BR" sz="4400" b="1" cap="none" spc="0" dirty="0">
              <a:ln w="0"/>
              <a:solidFill>
                <a:schemeClr val="tx1"/>
              </a:solidFill>
              <a:effectLst>
                <a:outerShdw blurRad="38100" dist="19050" dir="2700000" algn="tl" rotWithShape="0">
                  <a:schemeClr val="dk1">
                    <a:alpha val="40000"/>
                  </a:schemeClr>
                </a:outerShdw>
              </a:effectLst>
              <a:latin typeface="Stencil" panose="040409050D0802020404" pitchFamily="82" charset="0"/>
            </a:endParaRPr>
          </a:p>
        </p:txBody>
      </p:sp>
      <p:pic>
        <p:nvPicPr>
          <p:cNvPr id="7" name="Imagem 6">
            <a:extLst>
              <a:ext uri="{FF2B5EF4-FFF2-40B4-BE49-F238E27FC236}">
                <a16:creationId xmlns:a16="http://schemas.microsoft.com/office/drawing/2014/main" id="{11484846-1D81-4F3E-9AC6-6BAA2AA1DA4A}"/>
              </a:ext>
            </a:extLst>
          </p:cNvPr>
          <p:cNvPicPr>
            <a:picLocks noChangeAspect="1"/>
          </p:cNvPicPr>
          <p:nvPr/>
        </p:nvPicPr>
        <p:blipFill>
          <a:blip r:embed="rId3"/>
          <a:stretch>
            <a:fillRect/>
          </a:stretch>
        </p:blipFill>
        <p:spPr>
          <a:xfrm>
            <a:off x="718657" y="1557557"/>
            <a:ext cx="9277350" cy="4114800"/>
          </a:xfrm>
          <a:prstGeom prst="rect">
            <a:avLst/>
          </a:prstGeom>
        </p:spPr>
      </p:pic>
      <p:sp>
        <p:nvSpPr>
          <p:cNvPr id="16" name="Retângulo 15">
            <a:extLst>
              <a:ext uri="{FF2B5EF4-FFF2-40B4-BE49-F238E27FC236}">
                <a16:creationId xmlns:a16="http://schemas.microsoft.com/office/drawing/2014/main" id="{1776CCA9-CC4A-4AF4-8BB5-78D07A32215B}"/>
              </a:ext>
            </a:extLst>
          </p:cNvPr>
          <p:cNvSpPr/>
          <p:nvPr/>
        </p:nvSpPr>
        <p:spPr>
          <a:xfrm>
            <a:off x="10447034" y="0"/>
            <a:ext cx="1744966" cy="461665"/>
          </a:xfrm>
          <a:prstGeom prst="rect">
            <a:avLst/>
          </a:prstGeom>
          <a:noFill/>
        </p:spPr>
        <p:txBody>
          <a:bodyPr wrap="none" lIns="91440" tIns="45720" rIns="91440" bIns="45720">
            <a:spAutoFit/>
          </a:bodyPr>
          <a:lstStyle/>
          <a:p>
            <a:pPr algn="r"/>
            <a:r>
              <a:rPr lang="pt-BR" sz="1300" b="1"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Investigadores literários</a:t>
            </a:r>
          </a:p>
          <a:p>
            <a:pPr algn="r"/>
            <a:r>
              <a:rPr lang="pt-BR" sz="1100" b="0" cap="none" spc="0" dirty="0">
                <a:ln w="0"/>
                <a:solidFill>
                  <a:schemeClr val="tx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Professora Melina de Paulo</a:t>
            </a:r>
          </a:p>
        </p:txBody>
      </p:sp>
    </p:spTree>
    <p:extLst>
      <p:ext uri="{BB962C8B-B14F-4D97-AF65-F5344CB8AC3E}">
        <p14:creationId xmlns:p14="http://schemas.microsoft.com/office/powerpoint/2010/main" val="940209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additive="base">
                                        <p:cTn id="7" dur="500" fill="hold"/>
                                        <p:tgtEl>
                                          <p:spTgt spid="15"/>
                                        </p:tgtEl>
                                        <p:attrNameLst>
                                          <p:attrName>ppt_x</p:attrName>
                                        </p:attrNameLst>
                                      </p:cBhvr>
                                      <p:tavLst>
                                        <p:tav tm="0">
                                          <p:val>
                                            <p:strVal val="#ppt_x"/>
                                          </p:val>
                                        </p:tav>
                                        <p:tav tm="100000">
                                          <p:val>
                                            <p:strVal val="#ppt_x"/>
                                          </p:val>
                                        </p:tav>
                                      </p:tavLst>
                                    </p:anim>
                                    <p:anim calcmode="lin" valueType="num">
                                      <p:cBhvr additive="base">
                                        <p:cTn id="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ixaDeTexto 12">
            <a:extLst>
              <a:ext uri="{FF2B5EF4-FFF2-40B4-BE49-F238E27FC236}">
                <a16:creationId xmlns:a16="http://schemas.microsoft.com/office/drawing/2014/main" id="{C7331D95-BDA0-4144-B724-E65ADEB2BAD4}"/>
              </a:ext>
            </a:extLst>
          </p:cNvPr>
          <p:cNvSpPr txBox="1"/>
          <p:nvPr/>
        </p:nvSpPr>
        <p:spPr>
          <a:xfrm>
            <a:off x="617989" y="1409351"/>
            <a:ext cx="10956022" cy="4822795"/>
          </a:xfrm>
          <a:prstGeom prst="rect">
            <a:avLst/>
          </a:prstGeom>
          <a:solidFill>
            <a:schemeClr val="tx1"/>
          </a:solidFill>
        </p:spPr>
        <p:txBody>
          <a:bodyPr wrap="square" rtlCol="0">
            <a:spAutoFit/>
          </a:bodyPr>
          <a:lstStyle/>
          <a:p>
            <a:pPr algn="ctr">
              <a:lnSpc>
                <a:spcPct val="200000"/>
              </a:lnSpc>
            </a:pPr>
            <a:endParaRPr lang="pt-BR" sz="4000" dirty="0">
              <a:solidFill>
                <a:schemeClr val="bg1"/>
              </a:solidFill>
            </a:endParaRPr>
          </a:p>
          <a:p>
            <a:pPr algn="ctr">
              <a:lnSpc>
                <a:spcPct val="200000"/>
              </a:lnSpc>
            </a:pPr>
            <a:endParaRPr lang="pt-BR" sz="4000" dirty="0">
              <a:solidFill>
                <a:schemeClr val="bg1"/>
              </a:solidFill>
            </a:endParaRPr>
          </a:p>
          <a:p>
            <a:pPr algn="ctr">
              <a:lnSpc>
                <a:spcPct val="200000"/>
              </a:lnSpc>
            </a:pPr>
            <a:endParaRPr lang="pt-BR" sz="4000" dirty="0">
              <a:solidFill>
                <a:schemeClr val="bg1"/>
              </a:solidFill>
            </a:endParaRPr>
          </a:p>
          <a:p>
            <a:pPr algn="ctr">
              <a:lnSpc>
                <a:spcPct val="200000"/>
              </a:lnSpc>
            </a:pPr>
            <a:endParaRPr lang="pt-BR" sz="4000" dirty="0">
              <a:solidFill>
                <a:schemeClr val="bg1"/>
              </a:solidFill>
            </a:endParaRPr>
          </a:p>
        </p:txBody>
      </p:sp>
      <p:pic>
        <p:nvPicPr>
          <p:cNvPr id="11" name="Picture 2" descr="Resultado de imagem para sherlock holmes png">
            <a:extLst>
              <a:ext uri="{FF2B5EF4-FFF2-40B4-BE49-F238E27FC236}">
                <a16:creationId xmlns:a16="http://schemas.microsoft.com/office/drawing/2014/main" id="{3A3140CC-4EE8-400B-9099-67413BFDED5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11780" y="4546833"/>
            <a:ext cx="2750099" cy="2251049"/>
          </a:xfrm>
          <a:prstGeom prst="rect">
            <a:avLst/>
          </a:prstGeom>
          <a:noFill/>
        </p:spPr>
      </p:pic>
      <p:sp>
        <p:nvSpPr>
          <p:cNvPr id="14" name="Retângulo 13">
            <a:extLst>
              <a:ext uri="{FF2B5EF4-FFF2-40B4-BE49-F238E27FC236}">
                <a16:creationId xmlns:a16="http://schemas.microsoft.com/office/drawing/2014/main" id="{A2607C11-5404-415B-A4C3-8B9F48220657}"/>
              </a:ext>
            </a:extLst>
          </p:cNvPr>
          <p:cNvSpPr/>
          <p:nvPr/>
        </p:nvSpPr>
        <p:spPr>
          <a:xfrm>
            <a:off x="10368793" y="6644081"/>
            <a:ext cx="637563" cy="1538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CaixaDeTexto 7">
            <a:extLst>
              <a:ext uri="{FF2B5EF4-FFF2-40B4-BE49-F238E27FC236}">
                <a16:creationId xmlns:a16="http://schemas.microsoft.com/office/drawing/2014/main" id="{2D74C33D-417C-4189-AE91-4BAC21C0A6A0}"/>
              </a:ext>
            </a:extLst>
          </p:cNvPr>
          <p:cNvSpPr txBox="1"/>
          <p:nvPr/>
        </p:nvSpPr>
        <p:spPr>
          <a:xfrm>
            <a:off x="981513" y="1642145"/>
            <a:ext cx="9057976" cy="4493538"/>
          </a:xfrm>
          <a:prstGeom prst="rect">
            <a:avLst/>
          </a:prstGeom>
          <a:noFill/>
        </p:spPr>
        <p:txBody>
          <a:bodyPr wrap="square">
            <a:spAutoFit/>
          </a:bodyPr>
          <a:lstStyle/>
          <a:p>
            <a:r>
              <a:rPr lang="pt-BR" sz="2600" dirty="0">
                <a:solidFill>
                  <a:schemeClr val="bg1"/>
                </a:solidFill>
                <a:latin typeface="Calibri" panose="020F0502020204030204" pitchFamily="34" charset="0"/>
                <a:cs typeface="Calibri" panose="020F0502020204030204" pitchFamily="34" charset="0"/>
              </a:rPr>
              <a:t>01001111 01110011 00100000 01110110 01101001 01100001 01101010 01100001 01101110 01110100 01100101 01110011 00100000 01100011 01101000 01100101 01100111 01100001 01101101 00100000 01100001 01101111 00100000 01110011 01101111 01101100 01100001 01110010 00100000 01100101 00100000 01100110 01101001 01100011 01100001 01101101 00100000 01101001 01101101 01110000 01110010 01100101 01110011 01110011 01101001 01101111 01101110 01100001 01100100 01101111 01110011 00100000 01100011 01101111 01101101 00100000 01101111 00100000 01101100 01110101 01100111 01100001 01110010 00101110 </a:t>
            </a:r>
          </a:p>
        </p:txBody>
      </p:sp>
      <p:sp>
        <p:nvSpPr>
          <p:cNvPr id="9" name="Retângulo 8">
            <a:extLst>
              <a:ext uri="{FF2B5EF4-FFF2-40B4-BE49-F238E27FC236}">
                <a16:creationId xmlns:a16="http://schemas.microsoft.com/office/drawing/2014/main" id="{E7D30521-B635-4D3D-B7C4-007F48274F3A}"/>
              </a:ext>
            </a:extLst>
          </p:cNvPr>
          <p:cNvSpPr/>
          <p:nvPr/>
        </p:nvSpPr>
        <p:spPr>
          <a:xfrm>
            <a:off x="2571556" y="6443982"/>
            <a:ext cx="5877889" cy="276999"/>
          </a:xfrm>
          <a:prstGeom prst="rect">
            <a:avLst/>
          </a:prstGeom>
          <a:noFill/>
        </p:spPr>
        <p:txBody>
          <a:bodyPr wrap="squar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Os viajantes chegam ao Solar e ficam impressionados com o lugar.</a:t>
            </a:r>
          </a:p>
        </p:txBody>
      </p:sp>
      <p:sp>
        <p:nvSpPr>
          <p:cNvPr id="10" name="Retângulo 9">
            <a:extLst>
              <a:ext uri="{FF2B5EF4-FFF2-40B4-BE49-F238E27FC236}">
                <a16:creationId xmlns:a16="http://schemas.microsoft.com/office/drawing/2014/main" id="{C229A860-C3AF-4CFA-B1BB-99659313FD0C}"/>
              </a:ext>
            </a:extLst>
          </p:cNvPr>
          <p:cNvSpPr/>
          <p:nvPr/>
        </p:nvSpPr>
        <p:spPr>
          <a:xfrm>
            <a:off x="511727" y="492443"/>
            <a:ext cx="6400801" cy="769441"/>
          </a:xfrm>
          <a:prstGeom prst="rect">
            <a:avLst/>
          </a:prstGeom>
          <a:noFill/>
        </p:spPr>
        <p:txBody>
          <a:bodyPr wrap="square" lIns="91440" tIns="45720" rIns="91440" bIns="45720">
            <a:spAutoFit/>
          </a:bodyPr>
          <a:lstStyle/>
          <a:p>
            <a:r>
              <a:rPr lang="pt-BR" sz="4400" b="1" dirty="0">
                <a:ln w="0"/>
                <a:effectLst>
                  <a:outerShdw blurRad="38100" dist="19050" dir="2700000" algn="tl" rotWithShape="0">
                    <a:schemeClr val="dk1">
                      <a:alpha val="40000"/>
                    </a:schemeClr>
                  </a:outerShdw>
                </a:effectLst>
                <a:latin typeface="Stencil" panose="040409050D0802020404" pitchFamily="82" charset="0"/>
              </a:rPr>
              <a:t>ENIGMA – CAPÍTULO 06</a:t>
            </a:r>
            <a:endParaRPr lang="pt-BR" sz="4400" b="1" cap="none" spc="0" dirty="0">
              <a:ln w="0"/>
              <a:solidFill>
                <a:schemeClr val="tx1"/>
              </a:solidFill>
              <a:effectLst>
                <a:outerShdw blurRad="38100" dist="19050" dir="2700000" algn="tl" rotWithShape="0">
                  <a:schemeClr val="dk1">
                    <a:alpha val="40000"/>
                  </a:schemeClr>
                </a:outerShdw>
              </a:effectLst>
              <a:latin typeface="Stencil" panose="040409050D0802020404" pitchFamily="82" charset="0"/>
            </a:endParaRPr>
          </a:p>
        </p:txBody>
      </p:sp>
      <p:sp>
        <p:nvSpPr>
          <p:cNvPr id="12" name="Retângulo 11">
            <a:extLst>
              <a:ext uri="{FF2B5EF4-FFF2-40B4-BE49-F238E27FC236}">
                <a16:creationId xmlns:a16="http://schemas.microsoft.com/office/drawing/2014/main" id="{EA51625F-443A-4A06-8BB5-25F15DFC756F}"/>
              </a:ext>
            </a:extLst>
          </p:cNvPr>
          <p:cNvSpPr/>
          <p:nvPr/>
        </p:nvSpPr>
        <p:spPr>
          <a:xfrm>
            <a:off x="10447034" y="0"/>
            <a:ext cx="1744966" cy="461665"/>
          </a:xfrm>
          <a:prstGeom prst="rect">
            <a:avLst/>
          </a:prstGeom>
          <a:noFill/>
        </p:spPr>
        <p:txBody>
          <a:bodyPr wrap="none" lIns="91440" tIns="45720" rIns="91440" bIns="45720">
            <a:spAutoFit/>
          </a:bodyPr>
          <a:lstStyle/>
          <a:p>
            <a:pPr algn="r"/>
            <a:r>
              <a:rPr lang="pt-BR" sz="1300" b="1"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Investigadores literários</a:t>
            </a:r>
          </a:p>
          <a:p>
            <a:pPr algn="r"/>
            <a:r>
              <a:rPr lang="pt-BR" sz="1100" b="0" cap="none" spc="0" dirty="0">
                <a:ln w="0"/>
                <a:solidFill>
                  <a:schemeClr val="tx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Professora Melina de Paulo</a:t>
            </a:r>
          </a:p>
        </p:txBody>
      </p:sp>
    </p:spTree>
    <p:extLst>
      <p:ext uri="{BB962C8B-B14F-4D97-AF65-F5344CB8AC3E}">
        <p14:creationId xmlns:p14="http://schemas.microsoft.com/office/powerpoint/2010/main" val="3344001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idney Paget, 1902">
            <a:extLst>
              <a:ext uri="{FF2B5EF4-FFF2-40B4-BE49-F238E27FC236}">
                <a16:creationId xmlns:a16="http://schemas.microsoft.com/office/drawing/2014/main" id="{E393C612-4E3F-4412-94F5-6B97F53A45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057" y="1023192"/>
            <a:ext cx="2843870" cy="510916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Sidney Paget, 1902">
            <a:extLst>
              <a:ext uri="{FF2B5EF4-FFF2-40B4-BE49-F238E27FC236}">
                <a16:creationId xmlns:a16="http://schemas.microsoft.com/office/drawing/2014/main" id="{52FAF986-201F-4468-A776-7657B1B8EB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7572" y="1023192"/>
            <a:ext cx="2878428" cy="4714878"/>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idney Paget, 1902">
            <a:extLst>
              <a:ext uri="{FF2B5EF4-FFF2-40B4-BE49-F238E27FC236}">
                <a16:creationId xmlns:a16="http://schemas.microsoft.com/office/drawing/2014/main" id="{71AC007E-5652-49AF-8175-BDC4971FBC6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37610" y="1023190"/>
            <a:ext cx="2728431" cy="5109159"/>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idney Paget, 1902">
            <a:extLst>
              <a:ext uri="{FF2B5EF4-FFF2-40B4-BE49-F238E27FC236}">
                <a16:creationId xmlns:a16="http://schemas.microsoft.com/office/drawing/2014/main" id="{53D48AFD-E5A5-44EB-8637-CAE06124C40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093564" y="1023191"/>
            <a:ext cx="2728431" cy="4714879"/>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a:extLst>
              <a:ext uri="{FF2B5EF4-FFF2-40B4-BE49-F238E27FC236}">
                <a16:creationId xmlns:a16="http://schemas.microsoft.com/office/drawing/2014/main" id="{1BAEFEA1-7EB1-4B48-9E60-D0BDDE0E49E1}"/>
              </a:ext>
            </a:extLst>
          </p:cNvPr>
          <p:cNvSpPr/>
          <p:nvPr/>
        </p:nvSpPr>
        <p:spPr>
          <a:xfrm>
            <a:off x="454955" y="4149891"/>
            <a:ext cx="971741"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Watson</a:t>
            </a:r>
          </a:p>
        </p:txBody>
      </p:sp>
      <p:sp>
        <p:nvSpPr>
          <p:cNvPr id="10" name="Retângulo 9">
            <a:extLst>
              <a:ext uri="{FF2B5EF4-FFF2-40B4-BE49-F238E27FC236}">
                <a16:creationId xmlns:a16="http://schemas.microsoft.com/office/drawing/2014/main" id="{AB51F31C-8D0D-4FB4-949D-E15C8C8AF8D7}"/>
              </a:ext>
            </a:extLst>
          </p:cNvPr>
          <p:cNvSpPr/>
          <p:nvPr/>
        </p:nvSpPr>
        <p:spPr>
          <a:xfrm>
            <a:off x="5124259" y="3872892"/>
            <a:ext cx="971741"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Watson</a:t>
            </a:r>
          </a:p>
        </p:txBody>
      </p:sp>
      <p:sp>
        <p:nvSpPr>
          <p:cNvPr id="11" name="Retângulo 10">
            <a:extLst>
              <a:ext uri="{FF2B5EF4-FFF2-40B4-BE49-F238E27FC236}">
                <a16:creationId xmlns:a16="http://schemas.microsoft.com/office/drawing/2014/main" id="{FD8FF5B7-C30B-48A1-BE9B-DA23721D47F1}"/>
              </a:ext>
            </a:extLst>
          </p:cNvPr>
          <p:cNvSpPr/>
          <p:nvPr/>
        </p:nvSpPr>
        <p:spPr>
          <a:xfrm>
            <a:off x="6623040" y="4011391"/>
            <a:ext cx="971741"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Watson</a:t>
            </a:r>
          </a:p>
        </p:txBody>
      </p:sp>
      <p:sp>
        <p:nvSpPr>
          <p:cNvPr id="12" name="Retângulo 11">
            <a:extLst>
              <a:ext uri="{FF2B5EF4-FFF2-40B4-BE49-F238E27FC236}">
                <a16:creationId xmlns:a16="http://schemas.microsoft.com/office/drawing/2014/main" id="{61977AD7-7B63-4721-A5E7-32C51CD2AE10}"/>
              </a:ext>
            </a:extLst>
          </p:cNvPr>
          <p:cNvSpPr/>
          <p:nvPr/>
        </p:nvSpPr>
        <p:spPr>
          <a:xfrm>
            <a:off x="10843033" y="3382833"/>
            <a:ext cx="971741"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Watson</a:t>
            </a:r>
          </a:p>
        </p:txBody>
      </p:sp>
      <p:sp>
        <p:nvSpPr>
          <p:cNvPr id="13" name="Retângulo 12">
            <a:extLst>
              <a:ext uri="{FF2B5EF4-FFF2-40B4-BE49-F238E27FC236}">
                <a16:creationId xmlns:a16="http://schemas.microsoft.com/office/drawing/2014/main" id="{B0915FA1-F177-4EAD-9765-B52087A10384}"/>
              </a:ext>
            </a:extLst>
          </p:cNvPr>
          <p:cNvSpPr/>
          <p:nvPr/>
        </p:nvSpPr>
        <p:spPr>
          <a:xfrm>
            <a:off x="2031458" y="3735147"/>
            <a:ext cx="885179" cy="276999"/>
          </a:xfrm>
          <a:prstGeom prst="rect">
            <a:avLst/>
          </a:prstGeom>
          <a:noFill/>
        </p:spPr>
        <p:txBody>
          <a:bodyPr wrap="none" lIns="91440" tIns="45720" rIns="91440" bIns="45720">
            <a:spAutoFit/>
          </a:bodyPr>
          <a:lstStyle/>
          <a:p>
            <a:pPr algn="ctr"/>
            <a:r>
              <a:rPr lang="pt-BR" sz="12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Stapleton</a:t>
            </a:r>
            <a:endPar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4" name="Retângulo 13">
            <a:extLst>
              <a:ext uri="{FF2B5EF4-FFF2-40B4-BE49-F238E27FC236}">
                <a16:creationId xmlns:a16="http://schemas.microsoft.com/office/drawing/2014/main" id="{9731590F-A741-4DFC-B5B0-0377225F84DB}"/>
              </a:ext>
            </a:extLst>
          </p:cNvPr>
          <p:cNvSpPr/>
          <p:nvPr/>
        </p:nvSpPr>
        <p:spPr>
          <a:xfrm>
            <a:off x="4366601" y="4277237"/>
            <a:ext cx="885179" cy="276999"/>
          </a:xfrm>
          <a:prstGeom prst="rect">
            <a:avLst/>
          </a:prstGeom>
          <a:noFill/>
        </p:spPr>
        <p:txBody>
          <a:bodyPr wrap="none" lIns="91440" tIns="45720" rIns="91440" bIns="45720">
            <a:spAutoFit/>
          </a:bodyPr>
          <a:lstStyle/>
          <a:p>
            <a:pPr algn="ctr"/>
            <a:r>
              <a:rPr lang="pt-BR" sz="12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Stapleton</a:t>
            </a:r>
            <a:endPar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5" name="Retângulo 14">
            <a:extLst>
              <a:ext uri="{FF2B5EF4-FFF2-40B4-BE49-F238E27FC236}">
                <a16:creationId xmlns:a16="http://schemas.microsoft.com/office/drawing/2014/main" id="{1EC63F59-06B1-4F43-99A6-65D4ED7A2033}"/>
              </a:ext>
            </a:extLst>
          </p:cNvPr>
          <p:cNvSpPr/>
          <p:nvPr/>
        </p:nvSpPr>
        <p:spPr>
          <a:xfrm>
            <a:off x="160647" y="6132349"/>
            <a:ext cx="2980304" cy="276999"/>
          </a:xfrm>
          <a:prstGeom prst="rect">
            <a:avLst/>
          </a:prstGeom>
          <a:noFill/>
        </p:spPr>
        <p:txBody>
          <a:bodyPr wrap="none" lIns="91440" tIns="45720" rIns="91440" bIns="45720">
            <a:spAutoFit/>
          </a:bodyPr>
          <a:lstStyle/>
          <a:p>
            <a:pPr algn="ctr"/>
            <a:r>
              <a:rPr lang="pt-BR" sz="12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Stapleton</a:t>
            </a: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se apresenta ao Dr. Watson.</a:t>
            </a:r>
          </a:p>
        </p:txBody>
      </p:sp>
      <p:sp>
        <p:nvSpPr>
          <p:cNvPr id="16" name="Retângulo 15">
            <a:extLst>
              <a:ext uri="{FF2B5EF4-FFF2-40B4-BE49-F238E27FC236}">
                <a16:creationId xmlns:a16="http://schemas.microsoft.com/office/drawing/2014/main" id="{BB14D8BE-8B4C-4354-A58B-9DF6143306C4}"/>
              </a:ext>
            </a:extLst>
          </p:cNvPr>
          <p:cNvSpPr/>
          <p:nvPr/>
        </p:nvSpPr>
        <p:spPr>
          <a:xfrm>
            <a:off x="3179261" y="5801488"/>
            <a:ext cx="2955049" cy="938719"/>
          </a:xfrm>
          <a:prstGeom prst="rect">
            <a:avLst/>
          </a:prstGeom>
          <a:noFill/>
        </p:spPr>
        <p:txBody>
          <a:bodyPr wrap="square" lIns="91440" tIns="45720" rIns="91440" bIns="45720">
            <a:spAutoFit/>
          </a:bodyPr>
          <a:lstStyle/>
          <a:p>
            <a:pPr algn="ctr"/>
            <a:r>
              <a:rPr lang="pt-BR" sz="11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Stapleton</a:t>
            </a:r>
            <a:r>
              <a:rPr lang="pt-BR" sz="11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fala sobre a lenda do cão e como suspeitava que o Sr. </a:t>
            </a:r>
            <a:r>
              <a:rPr lang="pt-BR" sz="11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Baskerville</a:t>
            </a:r>
            <a:r>
              <a:rPr lang="pt-BR" sz="11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deveria ter morrido ao avistar o assustador cão. Ele também mostra o Pântano </a:t>
            </a:r>
            <a:r>
              <a:rPr lang="pt-BR" sz="11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Grimpen</a:t>
            </a:r>
            <a:r>
              <a:rPr lang="pt-BR" sz="11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para Watson. </a:t>
            </a:r>
          </a:p>
        </p:txBody>
      </p:sp>
      <p:sp>
        <p:nvSpPr>
          <p:cNvPr id="17" name="Retângulo 16">
            <a:extLst>
              <a:ext uri="{FF2B5EF4-FFF2-40B4-BE49-F238E27FC236}">
                <a16:creationId xmlns:a16="http://schemas.microsoft.com/office/drawing/2014/main" id="{45A147D7-61B5-471A-889A-3D505D0698B6}"/>
              </a:ext>
            </a:extLst>
          </p:cNvPr>
          <p:cNvSpPr/>
          <p:nvPr/>
        </p:nvSpPr>
        <p:spPr>
          <a:xfrm>
            <a:off x="6127617" y="6178515"/>
            <a:ext cx="2934327" cy="461665"/>
          </a:xfrm>
          <a:prstGeom prst="rect">
            <a:avLst/>
          </a:prstGeom>
          <a:noFill/>
        </p:spPr>
        <p:txBody>
          <a:bodyPr wrap="squar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Watson conhece a irmã do biólogo, a </a:t>
            </a:r>
            <a:r>
              <a:rPr lang="pt-BR" sz="12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Stra</a:t>
            </a: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pt-BR" sz="12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Stapleton</a:t>
            </a:r>
            <a:r>
              <a:rPr lang="pt-BR" sz="1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endPar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0" name="Retângulo 19">
            <a:extLst>
              <a:ext uri="{FF2B5EF4-FFF2-40B4-BE49-F238E27FC236}">
                <a16:creationId xmlns:a16="http://schemas.microsoft.com/office/drawing/2014/main" id="{4E18D0F1-3B83-48E2-B1BE-5DA257C22BFD}"/>
              </a:ext>
            </a:extLst>
          </p:cNvPr>
          <p:cNvSpPr/>
          <p:nvPr/>
        </p:nvSpPr>
        <p:spPr>
          <a:xfrm>
            <a:off x="9074010" y="5797559"/>
            <a:ext cx="2857933" cy="769441"/>
          </a:xfrm>
          <a:prstGeom prst="rect">
            <a:avLst/>
          </a:prstGeom>
          <a:noFill/>
        </p:spPr>
        <p:txBody>
          <a:bodyPr wrap="square" lIns="91440" tIns="45720" rIns="91440" bIns="45720">
            <a:spAutoFit/>
          </a:bodyPr>
          <a:lstStyle/>
          <a:p>
            <a:pPr algn="ctr"/>
            <a:r>
              <a:rPr lang="pt-BR" sz="11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 </a:t>
            </a:r>
            <a:r>
              <a:rPr lang="pt-BR" sz="11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Stra</a:t>
            </a:r>
            <a:r>
              <a:rPr lang="pt-BR" sz="11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pt-BR" sz="11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Stapleton</a:t>
            </a:r>
            <a:r>
              <a:rPr lang="pt-BR" sz="11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após a partida de Watson, corre para alcançá-lo. Ela pede para que ele esqueça o pedido para que voltasse para Londres.</a:t>
            </a:r>
            <a:endParaRPr lang="pt-BR" sz="11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2" name="CaixaDeTexto 21">
            <a:extLst>
              <a:ext uri="{FF2B5EF4-FFF2-40B4-BE49-F238E27FC236}">
                <a16:creationId xmlns:a16="http://schemas.microsoft.com/office/drawing/2014/main" id="{6B7DDAB8-C346-48F4-BF63-3061BC6C21AB}"/>
              </a:ext>
            </a:extLst>
          </p:cNvPr>
          <p:cNvSpPr txBox="1"/>
          <p:nvPr/>
        </p:nvSpPr>
        <p:spPr>
          <a:xfrm>
            <a:off x="10026342" y="4710310"/>
            <a:ext cx="1256851" cy="276999"/>
          </a:xfrm>
          <a:prstGeom prst="rect">
            <a:avLst/>
          </a:prstGeom>
          <a:noFill/>
        </p:spPr>
        <p:txBody>
          <a:bodyPr wrap="square">
            <a:spAutoFit/>
          </a:bodyPr>
          <a:lstStyle/>
          <a:p>
            <a:r>
              <a:rPr lang="pt-BR" sz="12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Stra</a:t>
            </a:r>
            <a:r>
              <a:rPr lang="pt-BR" sz="1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pt-BR" sz="12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Stapleton</a:t>
            </a:r>
            <a:endParaRPr lang="pt-BR" sz="1200" dirty="0"/>
          </a:p>
        </p:txBody>
      </p:sp>
      <p:sp>
        <p:nvSpPr>
          <p:cNvPr id="21" name="Retângulo 20">
            <a:extLst>
              <a:ext uri="{FF2B5EF4-FFF2-40B4-BE49-F238E27FC236}">
                <a16:creationId xmlns:a16="http://schemas.microsoft.com/office/drawing/2014/main" id="{0E68F4FF-2E09-4AF3-95C7-9CDF8E3F00A1}"/>
              </a:ext>
            </a:extLst>
          </p:cNvPr>
          <p:cNvSpPr/>
          <p:nvPr/>
        </p:nvSpPr>
        <p:spPr>
          <a:xfrm>
            <a:off x="201334" y="149667"/>
            <a:ext cx="8018162" cy="584775"/>
          </a:xfrm>
          <a:prstGeom prst="rect">
            <a:avLst/>
          </a:prstGeom>
          <a:noFill/>
        </p:spPr>
        <p:txBody>
          <a:bodyPr wrap="square" lIns="91440" tIns="45720" rIns="91440" bIns="45720">
            <a:spAutoFit/>
          </a:bodyPr>
          <a:lstStyle/>
          <a:p>
            <a:r>
              <a:rPr lang="pt-BR" sz="3200" b="1" dirty="0">
                <a:ln w="0"/>
                <a:effectLst>
                  <a:outerShdw blurRad="38100" dist="19050" dir="2700000" algn="tl" rotWithShape="0">
                    <a:schemeClr val="dk1">
                      <a:alpha val="40000"/>
                    </a:schemeClr>
                  </a:outerShdw>
                </a:effectLst>
                <a:latin typeface="Stencil" panose="040409050D0802020404" pitchFamily="82" charset="0"/>
              </a:rPr>
              <a:t>Recapitulando: Capítulos 07 e 08</a:t>
            </a:r>
            <a:endParaRPr lang="pt-BR" sz="3200" b="1" cap="none" spc="0" dirty="0">
              <a:ln w="0"/>
              <a:solidFill>
                <a:schemeClr val="tx1"/>
              </a:solidFill>
              <a:effectLst>
                <a:outerShdw blurRad="38100" dist="19050" dir="2700000" algn="tl" rotWithShape="0">
                  <a:schemeClr val="dk1">
                    <a:alpha val="40000"/>
                  </a:schemeClr>
                </a:outerShdw>
              </a:effectLst>
              <a:latin typeface="Stencil" panose="040409050D0802020404" pitchFamily="82" charset="0"/>
            </a:endParaRPr>
          </a:p>
        </p:txBody>
      </p:sp>
      <p:sp>
        <p:nvSpPr>
          <p:cNvPr id="23" name="Retângulo 22">
            <a:extLst>
              <a:ext uri="{FF2B5EF4-FFF2-40B4-BE49-F238E27FC236}">
                <a16:creationId xmlns:a16="http://schemas.microsoft.com/office/drawing/2014/main" id="{D6574C1B-8801-4E4B-804A-19FA1A5F350A}"/>
              </a:ext>
            </a:extLst>
          </p:cNvPr>
          <p:cNvSpPr/>
          <p:nvPr/>
        </p:nvSpPr>
        <p:spPr>
          <a:xfrm>
            <a:off x="10447034" y="0"/>
            <a:ext cx="1744966" cy="461665"/>
          </a:xfrm>
          <a:prstGeom prst="rect">
            <a:avLst/>
          </a:prstGeom>
          <a:noFill/>
        </p:spPr>
        <p:txBody>
          <a:bodyPr wrap="none" lIns="91440" tIns="45720" rIns="91440" bIns="45720">
            <a:spAutoFit/>
          </a:bodyPr>
          <a:lstStyle/>
          <a:p>
            <a:pPr algn="r"/>
            <a:r>
              <a:rPr lang="pt-BR" sz="1300" b="1"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Investigadores literários</a:t>
            </a:r>
          </a:p>
          <a:p>
            <a:pPr algn="r"/>
            <a:r>
              <a:rPr lang="pt-BR" sz="1100" b="0" cap="none" spc="0" dirty="0">
                <a:ln w="0"/>
                <a:solidFill>
                  <a:schemeClr val="tx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Professora Melina de Paulo</a:t>
            </a:r>
          </a:p>
        </p:txBody>
      </p:sp>
      <p:sp>
        <p:nvSpPr>
          <p:cNvPr id="24" name="Retângulo 23">
            <a:extLst>
              <a:ext uri="{FF2B5EF4-FFF2-40B4-BE49-F238E27FC236}">
                <a16:creationId xmlns:a16="http://schemas.microsoft.com/office/drawing/2014/main" id="{1AFFB637-82CE-494B-B20A-C2C18D9CE9AD}"/>
              </a:ext>
            </a:extLst>
          </p:cNvPr>
          <p:cNvSpPr/>
          <p:nvPr/>
        </p:nvSpPr>
        <p:spPr>
          <a:xfrm>
            <a:off x="10268125" y="6625724"/>
            <a:ext cx="1909448" cy="261610"/>
          </a:xfrm>
          <a:prstGeom prst="rect">
            <a:avLst/>
          </a:prstGeom>
          <a:noFill/>
        </p:spPr>
        <p:txBody>
          <a:bodyPr wrap="square" lIns="91440" tIns="45720" rIns="91440" bIns="45720">
            <a:spAutoFit/>
          </a:bodyPr>
          <a:lstStyle/>
          <a:p>
            <a:pPr algn="r"/>
            <a:r>
              <a:rPr lang="pt-BR" sz="1100" dirty="0">
                <a:ln w="0"/>
                <a:effectLst>
                  <a:outerShdw blurRad="38100" dist="19050" dir="2700000" algn="tl" rotWithShape="0">
                    <a:schemeClr val="dk1">
                      <a:alpha val="40000"/>
                    </a:schemeClr>
                  </a:outerShdw>
                </a:effectLst>
                <a:latin typeface="Avocado Creamy" panose="02000500000000000000" pitchFamily="2" charset="0"/>
              </a:rPr>
              <a:t>Imagens: Sidney </a:t>
            </a:r>
            <a:r>
              <a:rPr lang="pt-BR" sz="1100" dirty="0" err="1">
                <a:ln w="0"/>
                <a:effectLst>
                  <a:outerShdw blurRad="38100" dist="19050" dir="2700000" algn="tl" rotWithShape="0">
                    <a:schemeClr val="dk1">
                      <a:alpha val="40000"/>
                    </a:schemeClr>
                  </a:outerShdw>
                </a:effectLst>
                <a:latin typeface="Avocado Creamy" panose="02000500000000000000" pitchFamily="2" charset="0"/>
              </a:rPr>
              <a:t>Paget</a:t>
            </a:r>
            <a:r>
              <a:rPr lang="pt-BR" sz="1100" dirty="0">
                <a:ln w="0"/>
                <a:effectLst>
                  <a:outerShdw blurRad="38100" dist="19050" dir="2700000" algn="tl" rotWithShape="0">
                    <a:schemeClr val="dk1">
                      <a:alpha val="40000"/>
                    </a:schemeClr>
                  </a:outerShdw>
                </a:effectLst>
                <a:latin typeface="Avocado Creamy" panose="02000500000000000000" pitchFamily="2" charset="0"/>
              </a:rPr>
              <a:t>, 1901</a:t>
            </a:r>
            <a:endParaRPr lang="pt-BR" sz="1000" b="0" cap="none" spc="0" dirty="0">
              <a:ln w="0"/>
              <a:solidFill>
                <a:schemeClr val="tx1"/>
              </a:solidFill>
              <a:effectLst>
                <a:outerShdw blurRad="38100" dist="19050" dir="2700000" algn="tl" rotWithShape="0">
                  <a:schemeClr val="dk1">
                    <a:alpha val="40000"/>
                  </a:schemeClr>
                </a:outerShdw>
              </a:effectLst>
              <a:latin typeface="Avocado Creamy" panose="02000500000000000000" pitchFamily="2" charset="0"/>
            </a:endParaRPr>
          </a:p>
        </p:txBody>
      </p:sp>
    </p:spTree>
    <p:extLst>
      <p:ext uri="{BB962C8B-B14F-4D97-AF65-F5344CB8AC3E}">
        <p14:creationId xmlns:p14="http://schemas.microsoft.com/office/powerpoint/2010/main" val="2249784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P spid="20"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idney Paget, 1902">
            <a:extLst>
              <a:ext uri="{FF2B5EF4-FFF2-40B4-BE49-F238E27FC236}">
                <a16:creationId xmlns:a16="http://schemas.microsoft.com/office/drawing/2014/main" id="{7AF8FA25-A615-454B-9361-BE9CFEB696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093" y="984831"/>
            <a:ext cx="3225173" cy="5097187"/>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idney Paget, 1902">
            <a:extLst>
              <a:ext uri="{FF2B5EF4-FFF2-40B4-BE49-F238E27FC236}">
                <a16:creationId xmlns:a16="http://schemas.microsoft.com/office/drawing/2014/main" id="{0E1F051C-A6CA-4262-9083-BE428CA8FC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84770" y="984648"/>
            <a:ext cx="3837965" cy="5080070"/>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idney Paget, 1902">
            <a:extLst>
              <a:ext uri="{FF2B5EF4-FFF2-40B4-BE49-F238E27FC236}">
                <a16:creationId xmlns:a16="http://schemas.microsoft.com/office/drawing/2014/main" id="{9006BE69-0415-4163-AE2B-BA4A8A7018A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6349" y="984648"/>
            <a:ext cx="3661795" cy="5097004"/>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a:extLst>
              <a:ext uri="{FF2B5EF4-FFF2-40B4-BE49-F238E27FC236}">
                <a16:creationId xmlns:a16="http://schemas.microsoft.com/office/drawing/2014/main" id="{2CC7CCD2-D7D3-4A50-9DA5-40314241DA00}"/>
              </a:ext>
            </a:extLst>
          </p:cNvPr>
          <p:cNvSpPr/>
          <p:nvPr/>
        </p:nvSpPr>
        <p:spPr>
          <a:xfrm>
            <a:off x="6302081" y="4896511"/>
            <a:ext cx="971741"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Watson</a:t>
            </a:r>
          </a:p>
        </p:txBody>
      </p:sp>
      <p:sp>
        <p:nvSpPr>
          <p:cNvPr id="10" name="Retângulo 9">
            <a:extLst>
              <a:ext uri="{FF2B5EF4-FFF2-40B4-BE49-F238E27FC236}">
                <a16:creationId xmlns:a16="http://schemas.microsoft.com/office/drawing/2014/main" id="{CE3852D5-9EB3-47A9-A6A5-6B4CD6D1B3D7}"/>
              </a:ext>
            </a:extLst>
          </p:cNvPr>
          <p:cNvSpPr/>
          <p:nvPr/>
        </p:nvSpPr>
        <p:spPr>
          <a:xfrm>
            <a:off x="7006834" y="4619512"/>
            <a:ext cx="885179" cy="276999"/>
          </a:xfrm>
          <a:prstGeom prst="rect">
            <a:avLst/>
          </a:prstGeom>
          <a:noFill/>
        </p:spPr>
        <p:txBody>
          <a:bodyPr wrap="none" lIns="91440" tIns="45720" rIns="91440" bIns="45720">
            <a:spAutoFit/>
          </a:bodyPr>
          <a:lstStyle/>
          <a:p>
            <a:pPr algn="ctr"/>
            <a:r>
              <a:rPr lang="pt-BR" sz="12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Stapleton</a:t>
            </a:r>
            <a:endPar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1" name="Retângulo 10">
            <a:extLst>
              <a:ext uri="{FF2B5EF4-FFF2-40B4-BE49-F238E27FC236}">
                <a16:creationId xmlns:a16="http://schemas.microsoft.com/office/drawing/2014/main" id="{9B2BD75A-55C1-4B09-A440-7EA3B110A5D0}"/>
              </a:ext>
            </a:extLst>
          </p:cNvPr>
          <p:cNvSpPr/>
          <p:nvPr/>
        </p:nvSpPr>
        <p:spPr>
          <a:xfrm>
            <a:off x="382093" y="6088558"/>
            <a:ext cx="3225173" cy="646331"/>
          </a:xfrm>
          <a:prstGeom prst="rect">
            <a:avLst/>
          </a:prstGeom>
          <a:noFill/>
        </p:spPr>
        <p:txBody>
          <a:bodyPr wrap="square" lIns="91440" tIns="45720" rIns="91440" bIns="45720">
            <a:spAutoFit/>
          </a:bodyPr>
          <a:lstStyle/>
          <a:p>
            <a:pPr algn="ctr"/>
            <a:r>
              <a:rPr lang="pt-BR" sz="12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Stapleton</a:t>
            </a: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leva Henry e Watson ao lugar onde a lenda do malvado Hugo supostamente originou.</a:t>
            </a:r>
          </a:p>
        </p:txBody>
      </p:sp>
      <p:sp>
        <p:nvSpPr>
          <p:cNvPr id="12" name="Retângulo 11">
            <a:extLst>
              <a:ext uri="{FF2B5EF4-FFF2-40B4-BE49-F238E27FC236}">
                <a16:creationId xmlns:a16="http://schemas.microsoft.com/office/drawing/2014/main" id="{E210EE52-7E5E-47EC-89F6-037A7FF00ABD}"/>
              </a:ext>
            </a:extLst>
          </p:cNvPr>
          <p:cNvSpPr/>
          <p:nvPr/>
        </p:nvSpPr>
        <p:spPr>
          <a:xfrm>
            <a:off x="1784985" y="4102174"/>
            <a:ext cx="885179" cy="276999"/>
          </a:xfrm>
          <a:prstGeom prst="rect">
            <a:avLst/>
          </a:prstGeom>
          <a:noFill/>
        </p:spPr>
        <p:txBody>
          <a:bodyPr wrap="none" lIns="91440" tIns="45720" rIns="91440" bIns="45720">
            <a:spAutoFit/>
          </a:bodyPr>
          <a:lstStyle/>
          <a:p>
            <a:pPr algn="ctr"/>
            <a:r>
              <a:rPr lang="pt-BR" sz="12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Stapleton</a:t>
            </a:r>
            <a:endPar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3" name="Retângulo 12">
            <a:extLst>
              <a:ext uri="{FF2B5EF4-FFF2-40B4-BE49-F238E27FC236}">
                <a16:creationId xmlns:a16="http://schemas.microsoft.com/office/drawing/2014/main" id="{D0A42A0F-906D-4E6F-9E01-F204AD2CC256}"/>
              </a:ext>
            </a:extLst>
          </p:cNvPr>
          <p:cNvSpPr/>
          <p:nvPr/>
        </p:nvSpPr>
        <p:spPr>
          <a:xfrm>
            <a:off x="5551622" y="4047734"/>
            <a:ext cx="1088760"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Mortimer</a:t>
            </a:r>
          </a:p>
        </p:txBody>
      </p:sp>
      <p:sp>
        <p:nvSpPr>
          <p:cNvPr id="14" name="Retângulo 13">
            <a:extLst>
              <a:ext uri="{FF2B5EF4-FFF2-40B4-BE49-F238E27FC236}">
                <a16:creationId xmlns:a16="http://schemas.microsoft.com/office/drawing/2014/main" id="{16A5B58D-62C5-471A-8E9B-6302C5D337C5}"/>
              </a:ext>
            </a:extLst>
          </p:cNvPr>
          <p:cNvSpPr/>
          <p:nvPr/>
        </p:nvSpPr>
        <p:spPr>
          <a:xfrm>
            <a:off x="4091407" y="4527178"/>
            <a:ext cx="1093760" cy="461665"/>
          </a:xfrm>
          <a:prstGeom prst="rect">
            <a:avLst/>
          </a:prstGeom>
          <a:noFill/>
        </p:spPr>
        <p:txBody>
          <a:bodyPr wrap="squar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Henry </a:t>
            </a:r>
            <a:r>
              <a:rPr lang="pt-BR" sz="12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Baskerville</a:t>
            </a:r>
            <a:endPar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5" name="Retângulo 14">
            <a:extLst>
              <a:ext uri="{FF2B5EF4-FFF2-40B4-BE49-F238E27FC236}">
                <a16:creationId xmlns:a16="http://schemas.microsoft.com/office/drawing/2014/main" id="{4BFF86A3-4BD6-4FD6-AA33-EB098E74CE86}"/>
              </a:ext>
            </a:extLst>
          </p:cNvPr>
          <p:cNvSpPr/>
          <p:nvPr/>
        </p:nvSpPr>
        <p:spPr>
          <a:xfrm>
            <a:off x="3984770" y="6088558"/>
            <a:ext cx="3837965" cy="646331"/>
          </a:xfrm>
          <a:prstGeom prst="rect">
            <a:avLst/>
          </a:prstGeom>
          <a:noFill/>
        </p:spPr>
        <p:txBody>
          <a:bodyPr wrap="squar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 pedido de Henry, Dr. Mortimer conduz os convidados pela aleia dos </a:t>
            </a:r>
            <a:r>
              <a:rPr lang="pt-BR" sz="12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t</a:t>
            </a:r>
            <a:r>
              <a:rPr lang="pt-BR" sz="12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eixos</a:t>
            </a: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para mostrar como tudo aconteceu naquela noite fatal.</a:t>
            </a:r>
          </a:p>
        </p:txBody>
      </p:sp>
      <p:sp>
        <p:nvSpPr>
          <p:cNvPr id="16" name="Retângulo 15">
            <a:extLst>
              <a:ext uri="{FF2B5EF4-FFF2-40B4-BE49-F238E27FC236}">
                <a16:creationId xmlns:a16="http://schemas.microsoft.com/office/drawing/2014/main" id="{E7CE2B7D-BE1D-470B-853C-CD930A8388B8}"/>
              </a:ext>
            </a:extLst>
          </p:cNvPr>
          <p:cNvSpPr/>
          <p:nvPr/>
        </p:nvSpPr>
        <p:spPr>
          <a:xfrm>
            <a:off x="8028263" y="6064718"/>
            <a:ext cx="3837965" cy="430887"/>
          </a:xfrm>
          <a:prstGeom prst="rect">
            <a:avLst/>
          </a:prstGeom>
          <a:noFill/>
        </p:spPr>
        <p:txBody>
          <a:bodyPr wrap="square" lIns="91440" tIns="45720" rIns="91440" bIns="45720">
            <a:spAutoFit/>
          </a:bodyPr>
          <a:lstStyle/>
          <a:p>
            <a:pPr algn="ctr"/>
            <a:r>
              <a:rPr lang="pt-BR" sz="11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Watson vê Barrymore encolhido na janela </a:t>
            </a:r>
            <a:r>
              <a:rPr lang="pt-BR" sz="11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de um dos quartos vazios </a:t>
            </a:r>
            <a:r>
              <a:rPr lang="pt-BR" sz="11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com uma vela apoiada no vidro.</a:t>
            </a:r>
          </a:p>
        </p:txBody>
      </p:sp>
      <p:sp>
        <p:nvSpPr>
          <p:cNvPr id="17" name="Retângulo 16">
            <a:extLst>
              <a:ext uri="{FF2B5EF4-FFF2-40B4-BE49-F238E27FC236}">
                <a16:creationId xmlns:a16="http://schemas.microsoft.com/office/drawing/2014/main" id="{E9F63638-0901-477B-AD5D-C16BE1BEF8DC}"/>
              </a:ext>
            </a:extLst>
          </p:cNvPr>
          <p:cNvSpPr/>
          <p:nvPr/>
        </p:nvSpPr>
        <p:spPr>
          <a:xfrm>
            <a:off x="9873566" y="4758010"/>
            <a:ext cx="954107"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Barrymore</a:t>
            </a:r>
          </a:p>
        </p:txBody>
      </p:sp>
      <p:sp>
        <p:nvSpPr>
          <p:cNvPr id="18" name="Retângulo 17">
            <a:extLst>
              <a:ext uri="{FF2B5EF4-FFF2-40B4-BE49-F238E27FC236}">
                <a16:creationId xmlns:a16="http://schemas.microsoft.com/office/drawing/2014/main" id="{509A04FA-85B3-425B-A539-F990BC18A142}"/>
              </a:ext>
            </a:extLst>
          </p:cNvPr>
          <p:cNvSpPr/>
          <p:nvPr/>
        </p:nvSpPr>
        <p:spPr>
          <a:xfrm>
            <a:off x="201334" y="149667"/>
            <a:ext cx="8018162" cy="584775"/>
          </a:xfrm>
          <a:prstGeom prst="rect">
            <a:avLst/>
          </a:prstGeom>
          <a:noFill/>
        </p:spPr>
        <p:txBody>
          <a:bodyPr wrap="square" lIns="91440" tIns="45720" rIns="91440" bIns="45720">
            <a:spAutoFit/>
          </a:bodyPr>
          <a:lstStyle/>
          <a:p>
            <a:r>
              <a:rPr lang="pt-BR" sz="3200" b="1" dirty="0">
                <a:ln w="0"/>
                <a:effectLst>
                  <a:outerShdw blurRad="38100" dist="19050" dir="2700000" algn="tl" rotWithShape="0">
                    <a:schemeClr val="dk1">
                      <a:alpha val="40000"/>
                    </a:schemeClr>
                  </a:outerShdw>
                </a:effectLst>
                <a:latin typeface="Stencil" panose="040409050D0802020404" pitchFamily="82" charset="0"/>
              </a:rPr>
              <a:t>Recapitulando: Capítulos 07 e 08</a:t>
            </a:r>
            <a:endParaRPr lang="pt-BR" sz="3200" b="1" cap="none" spc="0" dirty="0">
              <a:ln w="0"/>
              <a:solidFill>
                <a:schemeClr val="tx1"/>
              </a:solidFill>
              <a:effectLst>
                <a:outerShdw blurRad="38100" dist="19050" dir="2700000" algn="tl" rotWithShape="0">
                  <a:schemeClr val="dk1">
                    <a:alpha val="40000"/>
                  </a:schemeClr>
                </a:outerShdw>
              </a:effectLst>
              <a:latin typeface="Stencil" panose="040409050D0802020404" pitchFamily="82" charset="0"/>
            </a:endParaRPr>
          </a:p>
        </p:txBody>
      </p:sp>
      <p:sp>
        <p:nvSpPr>
          <p:cNvPr id="19" name="Retângulo 18">
            <a:extLst>
              <a:ext uri="{FF2B5EF4-FFF2-40B4-BE49-F238E27FC236}">
                <a16:creationId xmlns:a16="http://schemas.microsoft.com/office/drawing/2014/main" id="{FCD59CF4-6A5E-4314-A160-124FFE022675}"/>
              </a:ext>
            </a:extLst>
          </p:cNvPr>
          <p:cNvSpPr/>
          <p:nvPr/>
        </p:nvSpPr>
        <p:spPr>
          <a:xfrm>
            <a:off x="10447034" y="0"/>
            <a:ext cx="1744966" cy="461665"/>
          </a:xfrm>
          <a:prstGeom prst="rect">
            <a:avLst/>
          </a:prstGeom>
          <a:noFill/>
        </p:spPr>
        <p:txBody>
          <a:bodyPr wrap="none" lIns="91440" tIns="45720" rIns="91440" bIns="45720">
            <a:spAutoFit/>
          </a:bodyPr>
          <a:lstStyle/>
          <a:p>
            <a:pPr algn="r"/>
            <a:r>
              <a:rPr lang="pt-BR" sz="1300" b="1"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Investigadores literários</a:t>
            </a:r>
          </a:p>
          <a:p>
            <a:pPr algn="r"/>
            <a:r>
              <a:rPr lang="pt-BR" sz="1100" b="0" cap="none" spc="0" dirty="0">
                <a:ln w="0"/>
                <a:solidFill>
                  <a:schemeClr val="tx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Professora Melina de Paulo</a:t>
            </a:r>
          </a:p>
        </p:txBody>
      </p:sp>
      <p:sp>
        <p:nvSpPr>
          <p:cNvPr id="20" name="Retângulo 19">
            <a:extLst>
              <a:ext uri="{FF2B5EF4-FFF2-40B4-BE49-F238E27FC236}">
                <a16:creationId xmlns:a16="http://schemas.microsoft.com/office/drawing/2014/main" id="{BC568909-F37E-472D-98EE-D46674DCFC50}"/>
              </a:ext>
            </a:extLst>
          </p:cNvPr>
          <p:cNvSpPr/>
          <p:nvPr/>
        </p:nvSpPr>
        <p:spPr>
          <a:xfrm>
            <a:off x="10268125" y="6625724"/>
            <a:ext cx="1909448" cy="261610"/>
          </a:xfrm>
          <a:prstGeom prst="rect">
            <a:avLst/>
          </a:prstGeom>
          <a:noFill/>
        </p:spPr>
        <p:txBody>
          <a:bodyPr wrap="square" lIns="91440" tIns="45720" rIns="91440" bIns="45720">
            <a:spAutoFit/>
          </a:bodyPr>
          <a:lstStyle/>
          <a:p>
            <a:pPr algn="r"/>
            <a:r>
              <a:rPr lang="pt-BR" sz="1100" dirty="0">
                <a:ln w="0"/>
                <a:effectLst>
                  <a:outerShdw blurRad="38100" dist="19050" dir="2700000" algn="tl" rotWithShape="0">
                    <a:schemeClr val="dk1">
                      <a:alpha val="40000"/>
                    </a:schemeClr>
                  </a:outerShdw>
                </a:effectLst>
                <a:latin typeface="Avocado Creamy" panose="02000500000000000000" pitchFamily="2" charset="0"/>
              </a:rPr>
              <a:t>Imagens: Sidney </a:t>
            </a:r>
            <a:r>
              <a:rPr lang="pt-BR" sz="1100" dirty="0" err="1">
                <a:ln w="0"/>
                <a:effectLst>
                  <a:outerShdw blurRad="38100" dist="19050" dir="2700000" algn="tl" rotWithShape="0">
                    <a:schemeClr val="dk1">
                      <a:alpha val="40000"/>
                    </a:schemeClr>
                  </a:outerShdw>
                </a:effectLst>
                <a:latin typeface="Avocado Creamy" panose="02000500000000000000" pitchFamily="2" charset="0"/>
              </a:rPr>
              <a:t>Paget</a:t>
            </a:r>
            <a:r>
              <a:rPr lang="pt-BR" sz="1100" dirty="0">
                <a:ln w="0"/>
                <a:effectLst>
                  <a:outerShdw blurRad="38100" dist="19050" dir="2700000" algn="tl" rotWithShape="0">
                    <a:schemeClr val="dk1">
                      <a:alpha val="40000"/>
                    </a:schemeClr>
                  </a:outerShdw>
                </a:effectLst>
                <a:latin typeface="Avocado Creamy" panose="02000500000000000000" pitchFamily="2" charset="0"/>
              </a:rPr>
              <a:t>, 1901</a:t>
            </a:r>
            <a:endParaRPr lang="pt-BR" sz="1000" b="0" cap="none" spc="0" dirty="0">
              <a:ln w="0"/>
              <a:solidFill>
                <a:schemeClr val="tx1"/>
              </a:solidFill>
              <a:effectLst>
                <a:outerShdw blurRad="38100" dist="19050" dir="2700000" algn="tl" rotWithShape="0">
                  <a:schemeClr val="dk1">
                    <a:alpha val="40000"/>
                  </a:schemeClr>
                </a:outerShdw>
              </a:effectLst>
              <a:latin typeface="Avocado Creamy" panose="02000500000000000000" pitchFamily="2" charset="0"/>
            </a:endParaRPr>
          </a:p>
        </p:txBody>
      </p:sp>
    </p:spTree>
    <p:extLst>
      <p:ext uri="{BB962C8B-B14F-4D97-AF65-F5344CB8AC3E}">
        <p14:creationId xmlns:p14="http://schemas.microsoft.com/office/powerpoint/2010/main" val="782841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4"/>
                                        </p:tgtEl>
                                        <p:attrNameLst>
                                          <p:attrName>style.visibility</p:attrName>
                                        </p:attrNameLst>
                                      </p:cBhvr>
                                      <p:to>
                                        <p:strVal val="visible"/>
                                      </p:to>
                                    </p:set>
                                    <p:anim calcmode="lin" valueType="num">
                                      <p:cBhvr additive="base">
                                        <p:cTn id="37" dur="500" fill="hold"/>
                                        <p:tgtEl>
                                          <p:spTgt spid="14"/>
                                        </p:tgtEl>
                                        <p:attrNameLst>
                                          <p:attrName>ppt_x</p:attrName>
                                        </p:attrNameLst>
                                      </p:cBhvr>
                                      <p:tavLst>
                                        <p:tav tm="0">
                                          <p:val>
                                            <p:strVal val="#ppt_x"/>
                                          </p:val>
                                        </p:tav>
                                        <p:tav tm="100000">
                                          <p:val>
                                            <p:strVal val="#ppt_x"/>
                                          </p:val>
                                        </p:tav>
                                      </p:tavLst>
                                    </p:anim>
                                    <p:anim calcmode="lin" valueType="num">
                                      <p:cBhvr additive="base">
                                        <p:cTn id="3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 calcmode="lin" valueType="num">
                                      <p:cBhvr additive="base">
                                        <p:cTn id="43" dur="500" fill="hold"/>
                                        <p:tgtEl>
                                          <p:spTgt spid="15"/>
                                        </p:tgtEl>
                                        <p:attrNameLst>
                                          <p:attrName>ppt_x</p:attrName>
                                        </p:attrNameLst>
                                      </p:cBhvr>
                                      <p:tavLst>
                                        <p:tav tm="0">
                                          <p:val>
                                            <p:strVal val="#ppt_x"/>
                                          </p:val>
                                        </p:tav>
                                        <p:tav tm="100000">
                                          <p:val>
                                            <p:strVal val="#ppt_x"/>
                                          </p:val>
                                        </p:tav>
                                      </p:tavLst>
                                    </p:anim>
                                    <p:anim calcmode="lin" valueType="num">
                                      <p:cBhvr additive="base">
                                        <p:cTn id="44"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6"/>
                                        </p:tgtEl>
                                        <p:attrNameLst>
                                          <p:attrName>style.visibility</p:attrName>
                                        </p:attrNameLst>
                                      </p:cBhvr>
                                      <p:to>
                                        <p:strVal val="visible"/>
                                      </p:to>
                                    </p:set>
                                    <p:anim calcmode="lin" valueType="num">
                                      <p:cBhvr additive="base">
                                        <p:cTn id="49" dur="500" fill="hold"/>
                                        <p:tgtEl>
                                          <p:spTgt spid="16"/>
                                        </p:tgtEl>
                                        <p:attrNameLst>
                                          <p:attrName>ppt_x</p:attrName>
                                        </p:attrNameLst>
                                      </p:cBhvr>
                                      <p:tavLst>
                                        <p:tav tm="0">
                                          <p:val>
                                            <p:strVal val="#ppt_x"/>
                                          </p:val>
                                        </p:tav>
                                        <p:tav tm="100000">
                                          <p:val>
                                            <p:strVal val="#ppt_x"/>
                                          </p:val>
                                        </p:tav>
                                      </p:tavLst>
                                    </p:anim>
                                    <p:anim calcmode="lin" valueType="num">
                                      <p:cBhvr additive="base">
                                        <p:cTn id="50"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7"/>
                                        </p:tgtEl>
                                        <p:attrNameLst>
                                          <p:attrName>style.visibility</p:attrName>
                                        </p:attrNameLst>
                                      </p:cBhvr>
                                      <p:to>
                                        <p:strVal val="visible"/>
                                      </p:to>
                                    </p:set>
                                    <p:anim calcmode="lin" valueType="num">
                                      <p:cBhvr additive="base">
                                        <p:cTn id="55" dur="500" fill="hold"/>
                                        <p:tgtEl>
                                          <p:spTgt spid="17"/>
                                        </p:tgtEl>
                                        <p:attrNameLst>
                                          <p:attrName>ppt_x</p:attrName>
                                        </p:attrNameLst>
                                      </p:cBhvr>
                                      <p:tavLst>
                                        <p:tav tm="0">
                                          <p:val>
                                            <p:strVal val="#ppt_x"/>
                                          </p:val>
                                        </p:tav>
                                        <p:tav tm="100000">
                                          <p:val>
                                            <p:strVal val="#ppt_x"/>
                                          </p:val>
                                        </p:tav>
                                      </p:tavLst>
                                    </p:anim>
                                    <p:anim calcmode="lin" valueType="num">
                                      <p:cBhvr additive="base">
                                        <p:cTn id="56"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3" grpId="0"/>
      <p:bldP spid="14" grpId="0"/>
      <p:bldP spid="15" grpId="0"/>
      <p:bldP spid="16" grpId="0"/>
      <p:bldP spid="17"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m 4">
            <a:extLst>
              <a:ext uri="{FF2B5EF4-FFF2-40B4-BE49-F238E27FC236}">
                <a16:creationId xmlns:a16="http://schemas.microsoft.com/office/drawing/2014/main" id="{124324D6-93F8-485B-ADD9-78065348A41D}"/>
              </a:ext>
            </a:extLst>
          </p:cNvPr>
          <p:cNvPicPr>
            <a:picLocks noChangeAspect="1"/>
          </p:cNvPicPr>
          <p:nvPr/>
        </p:nvPicPr>
        <p:blipFill>
          <a:blip r:embed="rId2"/>
          <a:stretch>
            <a:fillRect/>
          </a:stretch>
        </p:blipFill>
        <p:spPr>
          <a:xfrm>
            <a:off x="763397" y="944373"/>
            <a:ext cx="5473819" cy="5414482"/>
          </a:xfrm>
          <a:prstGeom prst="rect">
            <a:avLst/>
          </a:prstGeom>
        </p:spPr>
      </p:pic>
      <p:sp>
        <p:nvSpPr>
          <p:cNvPr id="31" name="Elipse 30">
            <a:extLst>
              <a:ext uri="{FF2B5EF4-FFF2-40B4-BE49-F238E27FC236}">
                <a16:creationId xmlns:a16="http://schemas.microsoft.com/office/drawing/2014/main" id="{30FC55A2-FAD4-471D-93CE-95F46AE83526}"/>
              </a:ext>
            </a:extLst>
          </p:cNvPr>
          <p:cNvSpPr/>
          <p:nvPr/>
        </p:nvSpPr>
        <p:spPr>
          <a:xfrm>
            <a:off x="1669409" y="2374084"/>
            <a:ext cx="3145872" cy="411061"/>
          </a:xfrm>
          <a:prstGeom prst="ellipse">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p>
        </p:txBody>
      </p:sp>
      <p:sp>
        <p:nvSpPr>
          <p:cNvPr id="3" name="CaixaDeTexto 2">
            <a:extLst>
              <a:ext uri="{FF2B5EF4-FFF2-40B4-BE49-F238E27FC236}">
                <a16:creationId xmlns:a16="http://schemas.microsoft.com/office/drawing/2014/main" id="{69364F99-57EF-499D-B3FE-DD91C9B541AA}"/>
              </a:ext>
            </a:extLst>
          </p:cNvPr>
          <p:cNvSpPr txBox="1"/>
          <p:nvPr/>
        </p:nvSpPr>
        <p:spPr>
          <a:xfrm>
            <a:off x="6753138" y="1708775"/>
            <a:ext cx="5092118" cy="4770537"/>
          </a:xfrm>
          <a:prstGeom prst="rect">
            <a:avLst/>
          </a:prstGeom>
          <a:noFill/>
        </p:spPr>
        <p:txBody>
          <a:bodyPr wrap="square" rtlCol="0">
            <a:spAutoFit/>
          </a:bodyPr>
          <a:lstStyle/>
          <a:p>
            <a:pPr marL="342900" indent="-342900">
              <a:buFont typeface="+mj-lt"/>
              <a:buAutoNum type="arabicPeriod"/>
            </a:pPr>
            <a:r>
              <a:rPr lang="pt-BR" sz="1600" dirty="0">
                <a:latin typeface="Arial" panose="020B0604020202020204" pitchFamily="34" charset="0"/>
                <a:cs typeface="Arial" panose="020B0604020202020204" pitchFamily="34" charset="0"/>
              </a:rPr>
              <a:t>Aquele que está voltado para os próprios pensamentos; distraído.</a:t>
            </a:r>
          </a:p>
          <a:p>
            <a:pPr marL="342900" indent="-342900">
              <a:buFont typeface="+mj-lt"/>
              <a:buAutoNum type="arabicPeriod"/>
            </a:pPr>
            <a:r>
              <a:rPr lang="pt-BR" sz="160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Que contém apenas o essencial; resumido</a:t>
            </a:r>
            <a:r>
              <a:rPr lang="pt-BR" sz="1600" i="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a:t>
            </a:r>
          </a:p>
          <a:p>
            <a:pPr marL="342900" indent="-342900">
              <a:buFont typeface="+mj-lt"/>
              <a:buAutoNum type="arabicPeriod"/>
            </a:pPr>
            <a:r>
              <a:rPr lang="pt-BR" sz="1600" dirty="0">
                <a:latin typeface="Arial" panose="020B0604020202020204" pitchFamily="34" charset="0"/>
                <a:cs typeface="Arial" panose="020B0604020202020204" pitchFamily="34" charset="0"/>
              </a:rPr>
              <a:t>M</a:t>
            </a:r>
            <a:r>
              <a:rPr lang="pt-BR" sz="1600" b="0" i="0" dirty="0">
                <a:effectLst/>
                <a:latin typeface="Arial" panose="020B0604020202020204" pitchFamily="34" charset="0"/>
                <a:cs typeface="Arial" panose="020B0604020202020204" pitchFamily="34" charset="0"/>
              </a:rPr>
              <a:t>otivo ou argumentação que se apresenta para contestar algo.</a:t>
            </a:r>
          </a:p>
          <a:p>
            <a:pPr marL="342900" indent="-342900">
              <a:buFont typeface="+mj-lt"/>
              <a:buAutoNum type="arabicPeriod"/>
            </a:pPr>
            <a:r>
              <a:rPr lang="pt-BR" sz="1600" dirty="0">
                <a:latin typeface="Arial" panose="020B0604020202020204" pitchFamily="34" charset="0"/>
                <a:cs typeface="Arial" panose="020B0604020202020204" pitchFamily="34" charset="0"/>
              </a:rPr>
              <a:t>F</a:t>
            </a:r>
            <a:r>
              <a:rPr lang="pt-BR" sz="1600" b="0" i="0" dirty="0">
                <a:effectLst/>
                <a:latin typeface="Arial" panose="020B0604020202020204" pitchFamily="34" charset="0"/>
                <a:cs typeface="Arial" panose="020B0604020202020204" pitchFamily="34" charset="0"/>
              </a:rPr>
              <a:t>orma como uma língua é realizada numa região específica; variante linguística.</a:t>
            </a:r>
          </a:p>
          <a:p>
            <a:pPr marL="342900" indent="-342900">
              <a:buFont typeface="+mj-lt"/>
              <a:buAutoNum type="arabicPeriod"/>
            </a:pPr>
            <a:r>
              <a:rPr lang="pt-BR" sz="1600" dirty="0">
                <a:latin typeface="Arial" panose="020B0604020202020204" pitchFamily="34" charset="0"/>
                <a:cs typeface="Arial" panose="020B0604020202020204" pitchFamily="34" charset="0"/>
              </a:rPr>
              <a:t>Aquilo q</a:t>
            </a:r>
            <a:r>
              <a:rPr lang="pt-BR" sz="1600" b="0" i="0" dirty="0">
                <a:effectLst/>
                <a:latin typeface="Arial" panose="020B0604020202020204" pitchFamily="34" charset="0"/>
                <a:cs typeface="Arial" panose="020B0604020202020204" pitchFamily="34" charset="0"/>
              </a:rPr>
              <a:t>ue ocorre num episódio, numa situação solta ou isolada, mas que se relaciona com outras situações ou fatos.</a:t>
            </a:r>
          </a:p>
          <a:p>
            <a:pPr marL="342900" indent="-342900">
              <a:buFont typeface="+mj-lt"/>
              <a:buAutoNum type="arabicPeriod"/>
            </a:pPr>
            <a:r>
              <a:rPr lang="pt-BR" sz="1600" dirty="0">
                <a:latin typeface="Arial" panose="020B0604020202020204" pitchFamily="34" charset="0"/>
                <a:cs typeface="Arial" panose="020B0604020202020204" pitchFamily="34" charset="0"/>
              </a:rPr>
              <a:t>M</a:t>
            </a:r>
            <a:r>
              <a:rPr lang="pt-BR" sz="1600" b="0" i="0" dirty="0">
                <a:effectLst/>
                <a:latin typeface="Arial" panose="020B0604020202020204" pitchFamily="34" charset="0"/>
                <a:cs typeface="Arial" panose="020B0604020202020204" pitchFamily="34" charset="0"/>
              </a:rPr>
              <a:t>editação, reflexão profunda, estudo laborioso.</a:t>
            </a:r>
          </a:p>
          <a:p>
            <a:pPr marL="342900" indent="-342900" algn="just">
              <a:buFont typeface="+mj-lt"/>
              <a:buAutoNum type="arabicPeriod"/>
            </a:pPr>
            <a:r>
              <a:rPr lang="pt-BR" sz="1600" b="0" i="0" dirty="0">
                <a:effectLst/>
                <a:latin typeface="Arial" panose="020B0604020202020204" pitchFamily="34" charset="0"/>
                <a:cs typeface="Arial" panose="020B0604020202020204" pitchFamily="34" charset="0"/>
              </a:rPr>
              <a:t>Aquele que, em relação aos empregados, é o proprietário da casa.</a:t>
            </a:r>
          </a:p>
          <a:p>
            <a:pPr marL="342900" indent="-342900" algn="just">
              <a:buFont typeface="+mj-lt"/>
              <a:buAutoNum type="arabicPeriod"/>
            </a:pPr>
            <a:r>
              <a:rPr lang="pt-BR" sz="1600" b="0" i="0" dirty="0">
                <a:effectLst/>
                <a:latin typeface="arial" panose="020B0604020202020204" pitchFamily="34" charset="0"/>
              </a:rPr>
              <a:t>Serrar madeira para retirar fasquias (ripa de madeira serrada, comprida e estreita).</a:t>
            </a:r>
          </a:p>
          <a:p>
            <a:pPr marL="342900" indent="-342900" algn="just">
              <a:buFont typeface="+mj-lt"/>
              <a:buAutoNum type="arabicPeriod"/>
            </a:pPr>
            <a:r>
              <a:rPr lang="pt-BR" sz="1600" b="0" i="0" dirty="0">
                <a:effectLst/>
                <a:latin typeface="arial" panose="020B0604020202020204" pitchFamily="34" charset="0"/>
              </a:rPr>
              <a:t>Que se espalha largamente por todas as direções; disseminado.</a:t>
            </a:r>
          </a:p>
          <a:p>
            <a:pPr marL="342900" indent="-342900" algn="just">
              <a:buFont typeface="+mj-lt"/>
              <a:buAutoNum type="arabicPeriod"/>
            </a:pPr>
            <a:r>
              <a:rPr lang="pt-BR" sz="1600" b="0" i="0" dirty="0">
                <a:effectLst/>
                <a:latin typeface="arial" panose="020B0604020202020204" pitchFamily="34" charset="0"/>
              </a:rPr>
              <a:t>Que foi obrigado a fazer (alguma coisa); dominado.</a:t>
            </a:r>
            <a:endParaRPr lang="pt-BR" sz="1600" i="0" dirty="0">
              <a:ln w="0"/>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sp>
        <p:nvSpPr>
          <p:cNvPr id="33" name="Elipse 32">
            <a:extLst>
              <a:ext uri="{FF2B5EF4-FFF2-40B4-BE49-F238E27FC236}">
                <a16:creationId xmlns:a16="http://schemas.microsoft.com/office/drawing/2014/main" id="{0021FF26-6CF6-4585-A92C-5C875EA27B2B}"/>
              </a:ext>
            </a:extLst>
          </p:cNvPr>
          <p:cNvSpPr/>
          <p:nvPr/>
        </p:nvSpPr>
        <p:spPr>
          <a:xfrm>
            <a:off x="697684" y="5913627"/>
            <a:ext cx="4553823" cy="411061"/>
          </a:xfrm>
          <a:prstGeom prst="ellipse">
            <a:avLst/>
          </a:prstGeom>
          <a:noFill/>
          <a:ln>
            <a:solidFill>
              <a:srgbClr val="00B050"/>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pt-BR" dirty="0"/>
          </a:p>
        </p:txBody>
      </p:sp>
      <p:sp>
        <p:nvSpPr>
          <p:cNvPr id="34" name="Elipse 33">
            <a:extLst>
              <a:ext uri="{FF2B5EF4-FFF2-40B4-BE49-F238E27FC236}">
                <a16:creationId xmlns:a16="http://schemas.microsoft.com/office/drawing/2014/main" id="{080EF2F7-654C-4DE4-9ED9-672351C575FA}"/>
              </a:ext>
            </a:extLst>
          </p:cNvPr>
          <p:cNvSpPr/>
          <p:nvPr/>
        </p:nvSpPr>
        <p:spPr>
          <a:xfrm>
            <a:off x="5668163" y="1971413"/>
            <a:ext cx="436226" cy="3028426"/>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5" name="Elipse 34">
            <a:extLst>
              <a:ext uri="{FF2B5EF4-FFF2-40B4-BE49-F238E27FC236}">
                <a16:creationId xmlns:a16="http://schemas.microsoft.com/office/drawing/2014/main" id="{70FD2B6F-FC41-4541-9282-5AFA70200206}"/>
              </a:ext>
            </a:extLst>
          </p:cNvPr>
          <p:cNvSpPr/>
          <p:nvPr/>
        </p:nvSpPr>
        <p:spPr>
          <a:xfrm>
            <a:off x="1190539" y="4147787"/>
            <a:ext cx="3238150" cy="432907"/>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6" name="Elipse 35">
            <a:extLst>
              <a:ext uri="{FF2B5EF4-FFF2-40B4-BE49-F238E27FC236}">
                <a16:creationId xmlns:a16="http://schemas.microsoft.com/office/drawing/2014/main" id="{97510446-7995-442F-8014-96702F57198A}"/>
              </a:ext>
            </a:extLst>
          </p:cNvPr>
          <p:cNvSpPr/>
          <p:nvPr/>
        </p:nvSpPr>
        <p:spPr>
          <a:xfrm>
            <a:off x="2031533" y="1006503"/>
            <a:ext cx="4072856" cy="500109"/>
          </a:xfrm>
          <a:prstGeom prst="ellipse">
            <a:avLst/>
          </a:prstGeom>
          <a:noFill/>
          <a:ln>
            <a:solidFill>
              <a:srgbClr val="9A57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37" name="Elipse 36">
            <a:extLst>
              <a:ext uri="{FF2B5EF4-FFF2-40B4-BE49-F238E27FC236}">
                <a16:creationId xmlns:a16="http://schemas.microsoft.com/office/drawing/2014/main" id="{455083DA-DF16-46C6-8299-C10169779C2B}"/>
              </a:ext>
            </a:extLst>
          </p:cNvPr>
          <p:cNvSpPr/>
          <p:nvPr/>
        </p:nvSpPr>
        <p:spPr>
          <a:xfrm>
            <a:off x="763397" y="3693559"/>
            <a:ext cx="4832060" cy="432907"/>
          </a:xfrm>
          <a:prstGeom prst="ellipse">
            <a:avLst/>
          </a:prstGeom>
          <a:noFill/>
          <a:ln>
            <a:solidFill>
              <a:srgbClr val="E34FD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Elipse 37">
            <a:extLst>
              <a:ext uri="{FF2B5EF4-FFF2-40B4-BE49-F238E27FC236}">
                <a16:creationId xmlns:a16="http://schemas.microsoft.com/office/drawing/2014/main" id="{0634906F-98AA-465E-8092-142C86A92404}"/>
              </a:ext>
            </a:extLst>
          </p:cNvPr>
          <p:cNvSpPr/>
          <p:nvPr/>
        </p:nvSpPr>
        <p:spPr>
          <a:xfrm>
            <a:off x="2172748" y="4164871"/>
            <a:ext cx="318781" cy="1386544"/>
          </a:xfrm>
          <a:prstGeom prst="ellipse">
            <a:avLst/>
          </a:prstGeom>
          <a:no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9" name="Elipse 38">
            <a:extLst>
              <a:ext uri="{FF2B5EF4-FFF2-40B4-BE49-F238E27FC236}">
                <a16:creationId xmlns:a16="http://schemas.microsoft.com/office/drawing/2014/main" id="{10F32DCD-44E0-4FCF-9D6D-559F0A2DF9D7}"/>
              </a:ext>
            </a:extLst>
          </p:cNvPr>
          <p:cNvSpPr/>
          <p:nvPr/>
        </p:nvSpPr>
        <p:spPr>
          <a:xfrm>
            <a:off x="1644242" y="1904301"/>
            <a:ext cx="503339" cy="4009326"/>
          </a:xfrm>
          <a:prstGeom prst="ellipse">
            <a:avLst/>
          </a:prstGeom>
          <a:noFill/>
          <a:ln>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0" name="Elipse 39">
            <a:extLst>
              <a:ext uri="{FF2B5EF4-FFF2-40B4-BE49-F238E27FC236}">
                <a16:creationId xmlns:a16="http://schemas.microsoft.com/office/drawing/2014/main" id="{E3DDC75A-D229-4567-A88E-D65D3C521E0A}"/>
              </a:ext>
            </a:extLst>
          </p:cNvPr>
          <p:cNvSpPr/>
          <p:nvPr/>
        </p:nvSpPr>
        <p:spPr>
          <a:xfrm>
            <a:off x="3015840" y="4589083"/>
            <a:ext cx="2588006" cy="432907"/>
          </a:xfrm>
          <a:prstGeom prst="ellipse">
            <a:avLst/>
          </a:prstGeom>
          <a:noFill/>
          <a:ln>
            <a:solidFill>
              <a:schemeClr val="bg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1" name="Elipse 40">
            <a:extLst>
              <a:ext uri="{FF2B5EF4-FFF2-40B4-BE49-F238E27FC236}">
                <a16:creationId xmlns:a16="http://schemas.microsoft.com/office/drawing/2014/main" id="{02FCB3D6-2715-49EA-B3A7-F07656958D72}"/>
              </a:ext>
            </a:extLst>
          </p:cNvPr>
          <p:cNvSpPr/>
          <p:nvPr/>
        </p:nvSpPr>
        <p:spPr>
          <a:xfrm>
            <a:off x="1669409" y="2822021"/>
            <a:ext cx="3998754" cy="432907"/>
          </a:xfrm>
          <a:prstGeom prst="ellipse">
            <a:avLst/>
          </a:prstGeom>
          <a:noFill/>
          <a:ln>
            <a:solidFill>
              <a:schemeClr val="tx1">
                <a:lumMod val="6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14">
            <a:extLst>
              <a:ext uri="{FF2B5EF4-FFF2-40B4-BE49-F238E27FC236}">
                <a16:creationId xmlns:a16="http://schemas.microsoft.com/office/drawing/2014/main" id="{9A37DCB9-AA1A-4096-920F-8BDEECEAFB8F}"/>
              </a:ext>
            </a:extLst>
          </p:cNvPr>
          <p:cNvSpPr/>
          <p:nvPr/>
        </p:nvSpPr>
        <p:spPr>
          <a:xfrm>
            <a:off x="10447034" y="0"/>
            <a:ext cx="1744966" cy="461665"/>
          </a:xfrm>
          <a:prstGeom prst="rect">
            <a:avLst/>
          </a:prstGeom>
          <a:noFill/>
        </p:spPr>
        <p:txBody>
          <a:bodyPr wrap="none" lIns="91440" tIns="45720" rIns="91440" bIns="45720">
            <a:spAutoFit/>
          </a:bodyPr>
          <a:lstStyle/>
          <a:p>
            <a:pPr algn="r"/>
            <a:r>
              <a:rPr lang="pt-BR" sz="1300" b="1"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Investigadores literários</a:t>
            </a:r>
          </a:p>
          <a:p>
            <a:pPr algn="r"/>
            <a:r>
              <a:rPr lang="pt-BR" sz="1100" b="0" cap="none" spc="0" dirty="0">
                <a:ln w="0"/>
                <a:solidFill>
                  <a:schemeClr val="tx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Professora Melina de Paulo</a:t>
            </a:r>
          </a:p>
        </p:txBody>
      </p:sp>
    </p:spTree>
    <p:extLst>
      <p:ext uri="{BB962C8B-B14F-4D97-AF65-F5344CB8AC3E}">
        <p14:creationId xmlns:p14="http://schemas.microsoft.com/office/powerpoint/2010/main" val="41024736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 calcmode="lin" valueType="num">
                                      <p:cBhvr additive="base">
                                        <p:cTn id="7" dur="500" fill="hold"/>
                                        <p:tgtEl>
                                          <p:spTgt spid="31"/>
                                        </p:tgtEl>
                                        <p:attrNameLst>
                                          <p:attrName>ppt_x</p:attrName>
                                        </p:attrNameLst>
                                      </p:cBhvr>
                                      <p:tavLst>
                                        <p:tav tm="0">
                                          <p:val>
                                            <p:strVal val="#ppt_x"/>
                                          </p:val>
                                        </p:tav>
                                        <p:tav tm="100000">
                                          <p:val>
                                            <p:strVal val="#ppt_x"/>
                                          </p:val>
                                        </p:tav>
                                      </p:tavLst>
                                    </p:anim>
                                    <p:anim calcmode="lin" valueType="num">
                                      <p:cBhvr additive="base">
                                        <p:cTn id="8" dur="500" fill="hold"/>
                                        <p:tgtEl>
                                          <p:spTgt spid="3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3"/>
                                        </p:tgtEl>
                                        <p:attrNameLst>
                                          <p:attrName>style.visibility</p:attrName>
                                        </p:attrNameLst>
                                      </p:cBhvr>
                                      <p:to>
                                        <p:strVal val="visible"/>
                                      </p:to>
                                    </p:set>
                                    <p:anim calcmode="lin" valueType="num">
                                      <p:cBhvr additive="base">
                                        <p:cTn id="13" dur="500" fill="hold"/>
                                        <p:tgtEl>
                                          <p:spTgt spid="33"/>
                                        </p:tgtEl>
                                        <p:attrNameLst>
                                          <p:attrName>ppt_x</p:attrName>
                                        </p:attrNameLst>
                                      </p:cBhvr>
                                      <p:tavLst>
                                        <p:tav tm="0">
                                          <p:val>
                                            <p:strVal val="#ppt_x"/>
                                          </p:val>
                                        </p:tav>
                                        <p:tav tm="100000">
                                          <p:val>
                                            <p:strVal val="#ppt_x"/>
                                          </p:val>
                                        </p:tav>
                                      </p:tavLst>
                                    </p:anim>
                                    <p:anim calcmode="lin" valueType="num">
                                      <p:cBhvr additive="base">
                                        <p:cTn id="14" dur="500" fill="hold"/>
                                        <p:tgtEl>
                                          <p:spTgt spid="3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5" presetClass="entr" presetSubtype="0" fill="hold" grpId="0"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2000"/>
                                        <p:tgtEl>
                                          <p:spTgt spid="34"/>
                                        </p:tgtEl>
                                      </p:cBhvr>
                                    </p:animEffect>
                                    <p:anim calcmode="lin" valueType="num">
                                      <p:cBhvr>
                                        <p:cTn id="20" dur="2000" fill="hold"/>
                                        <p:tgtEl>
                                          <p:spTgt spid="34"/>
                                        </p:tgtEl>
                                        <p:attrNameLst>
                                          <p:attrName>ppt_w</p:attrName>
                                        </p:attrNameLst>
                                      </p:cBhvr>
                                      <p:tavLst>
                                        <p:tav tm="0" fmla="#ppt_w*sin(2.5*pi*$)">
                                          <p:val>
                                            <p:fltVal val="0"/>
                                          </p:val>
                                        </p:tav>
                                        <p:tav tm="100000">
                                          <p:val>
                                            <p:fltVal val="1"/>
                                          </p:val>
                                        </p:tav>
                                      </p:tavLst>
                                    </p:anim>
                                    <p:anim calcmode="lin" valueType="num">
                                      <p:cBhvr>
                                        <p:cTn id="21" dur="2000" fill="hold"/>
                                        <p:tgtEl>
                                          <p:spTgt spid="34"/>
                                        </p:tgtEl>
                                        <p:attrNameLst>
                                          <p:attrName>ppt_h</p:attrName>
                                        </p:attrNameLst>
                                      </p:cBhvr>
                                      <p:tavLst>
                                        <p:tav tm="0">
                                          <p:val>
                                            <p:strVal val="#ppt_h"/>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4" fill="hold" grpId="0" nodeType="clickEffect">
                                  <p:stCondLst>
                                    <p:cond delay="0"/>
                                  </p:stCondLst>
                                  <p:childTnLst>
                                    <p:set>
                                      <p:cBhvr>
                                        <p:cTn id="25" dur="1" fill="hold">
                                          <p:stCondLst>
                                            <p:cond delay="0"/>
                                          </p:stCondLst>
                                        </p:cTn>
                                        <p:tgtEl>
                                          <p:spTgt spid="35"/>
                                        </p:tgtEl>
                                        <p:attrNameLst>
                                          <p:attrName>style.visibility</p:attrName>
                                        </p:attrNameLst>
                                      </p:cBhvr>
                                      <p:to>
                                        <p:strVal val="visible"/>
                                      </p:to>
                                    </p:set>
                                    <p:anim calcmode="lin" valueType="num">
                                      <p:cBhvr additive="base">
                                        <p:cTn id="26" dur="500" fill="hold"/>
                                        <p:tgtEl>
                                          <p:spTgt spid="35"/>
                                        </p:tgtEl>
                                        <p:attrNameLst>
                                          <p:attrName>ppt_x</p:attrName>
                                        </p:attrNameLst>
                                      </p:cBhvr>
                                      <p:tavLst>
                                        <p:tav tm="0">
                                          <p:val>
                                            <p:strVal val="#ppt_x"/>
                                          </p:val>
                                        </p:tav>
                                        <p:tav tm="100000">
                                          <p:val>
                                            <p:strVal val="#ppt_x"/>
                                          </p:val>
                                        </p:tav>
                                      </p:tavLst>
                                    </p:anim>
                                    <p:anim calcmode="lin" valueType="num">
                                      <p:cBhvr additive="base">
                                        <p:cTn id="27" dur="500" fill="hold"/>
                                        <p:tgtEl>
                                          <p:spTgt spid="35"/>
                                        </p:tgtEl>
                                        <p:attrNameLst>
                                          <p:attrName>ppt_y</p:attrName>
                                        </p:attrNameLst>
                                      </p:cBhvr>
                                      <p:tavLst>
                                        <p:tav tm="0">
                                          <p:val>
                                            <p:strVal val="1+#ppt_h/2"/>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36"/>
                                        </p:tgtEl>
                                        <p:attrNameLst>
                                          <p:attrName>style.visibility</p:attrName>
                                        </p:attrNameLst>
                                      </p:cBhvr>
                                      <p:to>
                                        <p:strVal val="visible"/>
                                      </p:to>
                                    </p:set>
                                    <p:anim calcmode="lin" valueType="num">
                                      <p:cBhvr additive="base">
                                        <p:cTn id="32" dur="500" fill="hold"/>
                                        <p:tgtEl>
                                          <p:spTgt spid="36"/>
                                        </p:tgtEl>
                                        <p:attrNameLst>
                                          <p:attrName>ppt_x</p:attrName>
                                        </p:attrNameLst>
                                      </p:cBhvr>
                                      <p:tavLst>
                                        <p:tav tm="0">
                                          <p:val>
                                            <p:strVal val="#ppt_x"/>
                                          </p:val>
                                        </p:tav>
                                        <p:tav tm="100000">
                                          <p:val>
                                            <p:strVal val="#ppt_x"/>
                                          </p:val>
                                        </p:tav>
                                      </p:tavLst>
                                    </p:anim>
                                    <p:anim calcmode="lin" valueType="num">
                                      <p:cBhvr additive="base">
                                        <p:cTn id="33"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 presetClass="entr" presetSubtype="4"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additive="base">
                                        <p:cTn id="38" dur="500" fill="hold"/>
                                        <p:tgtEl>
                                          <p:spTgt spid="37"/>
                                        </p:tgtEl>
                                        <p:attrNameLst>
                                          <p:attrName>ppt_x</p:attrName>
                                        </p:attrNameLst>
                                      </p:cBhvr>
                                      <p:tavLst>
                                        <p:tav tm="0">
                                          <p:val>
                                            <p:strVal val="#ppt_x"/>
                                          </p:val>
                                        </p:tav>
                                        <p:tav tm="100000">
                                          <p:val>
                                            <p:strVal val="#ppt_x"/>
                                          </p:val>
                                        </p:tav>
                                      </p:tavLst>
                                    </p:anim>
                                    <p:anim calcmode="lin" valueType="num">
                                      <p:cBhvr additive="base">
                                        <p:cTn id="39"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40" fill="hold">
                      <p:stCondLst>
                        <p:cond delay="indefinite"/>
                      </p:stCondLst>
                      <p:childTnLst>
                        <p:par>
                          <p:cTn id="41" fill="hold">
                            <p:stCondLst>
                              <p:cond delay="0"/>
                            </p:stCondLst>
                            <p:childTnLst>
                              <p:par>
                                <p:cTn id="42" presetID="45" presetClass="entr" presetSubtype="0" fill="hold" grpId="0" nodeType="clickEffect">
                                  <p:stCondLst>
                                    <p:cond delay="0"/>
                                  </p:stCondLst>
                                  <p:childTnLst>
                                    <p:set>
                                      <p:cBhvr>
                                        <p:cTn id="43" dur="1" fill="hold">
                                          <p:stCondLst>
                                            <p:cond delay="0"/>
                                          </p:stCondLst>
                                        </p:cTn>
                                        <p:tgtEl>
                                          <p:spTgt spid="38"/>
                                        </p:tgtEl>
                                        <p:attrNameLst>
                                          <p:attrName>style.visibility</p:attrName>
                                        </p:attrNameLst>
                                      </p:cBhvr>
                                      <p:to>
                                        <p:strVal val="visible"/>
                                      </p:to>
                                    </p:set>
                                    <p:animEffect transition="in" filter="fade">
                                      <p:cBhvr>
                                        <p:cTn id="44" dur="2000"/>
                                        <p:tgtEl>
                                          <p:spTgt spid="38"/>
                                        </p:tgtEl>
                                      </p:cBhvr>
                                    </p:animEffect>
                                    <p:anim calcmode="lin" valueType="num">
                                      <p:cBhvr>
                                        <p:cTn id="45" dur="2000" fill="hold"/>
                                        <p:tgtEl>
                                          <p:spTgt spid="38"/>
                                        </p:tgtEl>
                                        <p:attrNameLst>
                                          <p:attrName>ppt_w</p:attrName>
                                        </p:attrNameLst>
                                      </p:cBhvr>
                                      <p:tavLst>
                                        <p:tav tm="0" fmla="#ppt_w*sin(2.5*pi*$)">
                                          <p:val>
                                            <p:fltVal val="0"/>
                                          </p:val>
                                        </p:tav>
                                        <p:tav tm="100000">
                                          <p:val>
                                            <p:fltVal val="1"/>
                                          </p:val>
                                        </p:tav>
                                      </p:tavLst>
                                    </p:anim>
                                    <p:anim calcmode="lin" valueType="num">
                                      <p:cBhvr>
                                        <p:cTn id="46" dur="2000" fill="hold"/>
                                        <p:tgtEl>
                                          <p:spTgt spid="38"/>
                                        </p:tgtEl>
                                        <p:attrNameLst>
                                          <p:attrName>ppt_h</p:attrName>
                                        </p:attrNameLst>
                                      </p:cBhvr>
                                      <p:tavLst>
                                        <p:tav tm="0">
                                          <p:val>
                                            <p:strVal val="#ppt_h"/>
                                          </p:val>
                                        </p:tav>
                                        <p:tav tm="100000">
                                          <p:val>
                                            <p:strVal val="#ppt_h"/>
                                          </p:val>
                                        </p:tav>
                                      </p:tavLst>
                                    </p:anim>
                                  </p:childTnLst>
                                </p:cTn>
                              </p:par>
                            </p:childTnLst>
                          </p:cTn>
                        </p:par>
                      </p:childTnLst>
                    </p:cTn>
                  </p:par>
                  <p:par>
                    <p:cTn id="47" fill="hold">
                      <p:stCondLst>
                        <p:cond delay="indefinite"/>
                      </p:stCondLst>
                      <p:childTnLst>
                        <p:par>
                          <p:cTn id="48" fill="hold">
                            <p:stCondLst>
                              <p:cond delay="0"/>
                            </p:stCondLst>
                            <p:childTnLst>
                              <p:par>
                                <p:cTn id="49" presetID="45" presetClass="entr" presetSubtype="0" fill="hold" grpId="0" nodeType="clickEffect">
                                  <p:stCondLst>
                                    <p:cond delay="0"/>
                                  </p:stCondLst>
                                  <p:childTnLst>
                                    <p:set>
                                      <p:cBhvr>
                                        <p:cTn id="50" dur="1" fill="hold">
                                          <p:stCondLst>
                                            <p:cond delay="0"/>
                                          </p:stCondLst>
                                        </p:cTn>
                                        <p:tgtEl>
                                          <p:spTgt spid="39"/>
                                        </p:tgtEl>
                                        <p:attrNameLst>
                                          <p:attrName>style.visibility</p:attrName>
                                        </p:attrNameLst>
                                      </p:cBhvr>
                                      <p:to>
                                        <p:strVal val="visible"/>
                                      </p:to>
                                    </p:set>
                                    <p:animEffect transition="in" filter="fade">
                                      <p:cBhvr>
                                        <p:cTn id="51" dur="2000"/>
                                        <p:tgtEl>
                                          <p:spTgt spid="39"/>
                                        </p:tgtEl>
                                      </p:cBhvr>
                                    </p:animEffect>
                                    <p:anim calcmode="lin" valueType="num">
                                      <p:cBhvr>
                                        <p:cTn id="52" dur="2000" fill="hold"/>
                                        <p:tgtEl>
                                          <p:spTgt spid="39"/>
                                        </p:tgtEl>
                                        <p:attrNameLst>
                                          <p:attrName>ppt_w</p:attrName>
                                        </p:attrNameLst>
                                      </p:cBhvr>
                                      <p:tavLst>
                                        <p:tav tm="0" fmla="#ppt_w*sin(2.5*pi*$)">
                                          <p:val>
                                            <p:fltVal val="0"/>
                                          </p:val>
                                        </p:tav>
                                        <p:tav tm="100000">
                                          <p:val>
                                            <p:fltVal val="1"/>
                                          </p:val>
                                        </p:tav>
                                      </p:tavLst>
                                    </p:anim>
                                    <p:anim calcmode="lin" valueType="num">
                                      <p:cBhvr>
                                        <p:cTn id="53" dur="2000" fill="hold"/>
                                        <p:tgtEl>
                                          <p:spTgt spid="39"/>
                                        </p:tgtEl>
                                        <p:attrNameLst>
                                          <p:attrName>ppt_h</p:attrName>
                                        </p:attrNameLst>
                                      </p:cBhvr>
                                      <p:tavLst>
                                        <p:tav tm="0">
                                          <p:val>
                                            <p:strVal val="#ppt_h"/>
                                          </p:val>
                                        </p:tav>
                                        <p:tav tm="100000">
                                          <p:val>
                                            <p:strVal val="#ppt_h"/>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40"/>
                                        </p:tgtEl>
                                        <p:attrNameLst>
                                          <p:attrName>style.visibility</p:attrName>
                                        </p:attrNameLst>
                                      </p:cBhvr>
                                      <p:to>
                                        <p:strVal val="visible"/>
                                      </p:to>
                                    </p:set>
                                    <p:anim calcmode="lin" valueType="num">
                                      <p:cBhvr additive="base">
                                        <p:cTn id="58" dur="500" fill="hold"/>
                                        <p:tgtEl>
                                          <p:spTgt spid="40"/>
                                        </p:tgtEl>
                                        <p:attrNameLst>
                                          <p:attrName>ppt_x</p:attrName>
                                        </p:attrNameLst>
                                      </p:cBhvr>
                                      <p:tavLst>
                                        <p:tav tm="0">
                                          <p:val>
                                            <p:strVal val="#ppt_x"/>
                                          </p:val>
                                        </p:tav>
                                        <p:tav tm="100000">
                                          <p:val>
                                            <p:strVal val="#ppt_x"/>
                                          </p:val>
                                        </p:tav>
                                      </p:tavLst>
                                    </p:anim>
                                    <p:anim calcmode="lin" valueType="num">
                                      <p:cBhvr additive="base">
                                        <p:cTn id="59"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41"/>
                                        </p:tgtEl>
                                        <p:attrNameLst>
                                          <p:attrName>style.visibility</p:attrName>
                                        </p:attrNameLst>
                                      </p:cBhvr>
                                      <p:to>
                                        <p:strVal val="visible"/>
                                      </p:to>
                                    </p:set>
                                    <p:anim calcmode="lin" valueType="num">
                                      <p:cBhvr additive="base">
                                        <p:cTn id="64" dur="500" fill="hold"/>
                                        <p:tgtEl>
                                          <p:spTgt spid="41"/>
                                        </p:tgtEl>
                                        <p:attrNameLst>
                                          <p:attrName>ppt_x</p:attrName>
                                        </p:attrNameLst>
                                      </p:cBhvr>
                                      <p:tavLst>
                                        <p:tav tm="0">
                                          <p:val>
                                            <p:strVal val="#ppt_x"/>
                                          </p:val>
                                        </p:tav>
                                        <p:tav tm="100000">
                                          <p:val>
                                            <p:strVal val="#ppt_x"/>
                                          </p:val>
                                        </p:tav>
                                      </p:tavLst>
                                    </p:anim>
                                    <p:anim calcmode="lin" valueType="num">
                                      <p:cBhvr additive="base">
                                        <p:cTn id="65"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animBg="1"/>
      <p:bldP spid="33" grpId="0" animBg="1"/>
      <p:bldP spid="34" grpId="0" animBg="1"/>
      <p:bldP spid="35" grpId="0" animBg="1"/>
      <p:bldP spid="36" grpId="0" animBg="1"/>
      <p:bldP spid="37" grpId="0" animBg="1"/>
      <p:bldP spid="38" grpId="0" animBg="1"/>
      <p:bldP spid="39" grpId="0" animBg="1"/>
      <p:bldP spid="40" grpId="0" animBg="1"/>
      <p:bldP spid="41"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aixaDeTexto 1">
            <a:extLst>
              <a:ext uri="{FF2B5EF4-FFF2-40B4-BE49-F238E27FC236}">
                <a16:creationId xmlns:a16="http://schemas.microsoft.com/office/drawing/2014/main" id="{F5F44429-151D-40C0-B8BF-E3578F378243}"/>
              </a:ext>
            </a:extLst>
          </p:cNvPr>
          <p:cNvSpPr txBox="1"/>
          <p:nvPr/>
        </p:nvSpPr>
        <p:spPr>
          <a:xfrm>
            <a:off x="617989" y="1633155"/>
            <a:ext cx="10956022" cy="3591689"/>
          </a:xfrm>
          <a:prstGeom prst="rect">
            <a:avLst/>
          </a:prstGeom>
          <a:solidFill>
            <a:schemeClr val="tx1"/>
          </a:solidFill>
        </p:spPr>
        <p:txBody>
          <a:bodyPr wrap="square" rtlCol="0">
            <a:spAutoFit/>
          </a:bodyPr>
          <a:lstStyle/>
          <a:p>
            <a:pPr algn="ctr">
              <a:lnSpc>
                <a:spcPct val="200000"/>
              </a:lnSpc>
            </a:pPr>
            <a:r>
              <a:rPr lang="pt-BR" sz="4000" dirty="0">
                <a:solidFill>
                  <a:schemeClr val="bg1"/>
                </a:solidFill>
              </a:rPr>
              <a:t>.NOSTAW. OD. SATIEPSUS. OHNARTSE. NOTELPATS. SOÃMRI. SA. E. SO. O. MOC. ROTUOD. ORTNOCNE.</a:t>
            </a:r>
          </a:p>
        </p:txBody>
      </p:sp>
      <p:pic>
        <p:nvPicPr>
          <p:cNvPr id="11" name="Picture 2" descr="Resultado de imagem para sherlock holmes png">
            <a:extLst>
              <a:ext uri="{FF2B5EF4-FFF2-40B4-BE49-F238E27FC236}">
                <a16:creationId xmlns:a16="http://schemas.microsoft.com/office/drawing/2014/main" id="{3A3140CC-4EE8-400B-9099-67413BFDED5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11780" y="4546833"/>
            <a:ext cx="2750099" cy="2251049"/>
          </a:xfrm>
          <a:prstGeom prst="rect">
            <a:avLst/>
          </a:prstGeom>
          <a:noFill/>
        </p:spPr>
      </p:pic>
      <p:sp>
        <p:nvSpPr>
          <p:cNvPr id="14" name="Retângulo 13">
            <a:extLst>
              <a:ext uri="{FF2B5EF4-FFF2-40B4-BE49-F238E27FC236}">
                <a16:creationId xmlns:a16="http://schemas.microsoft.com/office/drawing/2014/main" id="{A2607C11-5404-415B-A4C3-8B9F48220657}"/>
              </a:ext>
            </a:extLst>
          </p:cNvPr>
          <p:cNvSpPr/>
          <p:nvPr/>
        </p:nvSpPr>
        <p:spPr>
          <a:xfrm>
            <a:off x="10368793" y="6644081"/>
            <a:ext cx="637563" cy="1538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2E17B356-20EB-4367-AE48-F856AAD29C84}"/>
              </a:ext>
            </a:extLst>
          </p:cNvPr>
          <p:cNvSpPr/>
          <p:nvPr/>
        </p:nvSpPr>
        <p:spPr>
          <a:xfrm>
            <a:off x="2571556" y="6443982"/>
            <a:ext cx="5877889" cy="276999"/>
          </a:xfrm>
          <a:prstGeom prst="rect">
            <a:avLst/>
          </a:prstGeom>
          <a:noFill/>
        </p:spPr>
        <p:txBody>
          <a:bodyPr wrap="squar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 estranho encontro com os irmãos </a:t>
            </a:r>
            <a:r>
              <a:rPr lang="pt-BR" sz="12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Stapleton</a:t>
            </a: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e as suspeitas do Dr. Watson.</a:t>
            </a:r>
          </a:p>
        </p:txBody>
      </p:sp>
      <p:sp>
        <p:nvSpPr>
          <p:cNvPr id="8" name="Retângulo 7">
            <a:extLst>
              <a:ext uri="{FF2B5EF4-FFF2-40B4-BE49-F238E27FC236}">
                <a16:creationId xmlns:a16="http://schemas.microsoft.com/office/drawing/2014/main" id="{4B57BF9E-9146-40A1-9DA1-E33021E24471}"/>
              </a:ext>
            </a:extLst>
          </p:cNvPr>
          <p:cNvSpPr/>
          <p:nvPr/>
        </p:nvSpPr>
        <p:spPr>
          <a:xfrm>
            <a:off x="511727" y="492443"/>
            <a:ext cx="7937718" cy="769441"/>
          </a:xfrm>
          <a:prstGeom prst="rect">
            <a:avLst/>
          </a:prstGeom>
          <a:noFill/>
        </p:spPr>
        <p:txBody>
          <a:bodyPr wrap="square" lIns="91440" tIns="45720" rIns="91440" bIns="45720">
            <a:spAutoFit/>
          </a:bodyPr>
          <a:lstStyle/>
          <a:p>
            <a:r>
              <a:rPr lang="pt-BR" sz="4400" b="1" dirty="0">
                <a:ln w="0"/>
                <a:effectLst>
                  <a:outerShdw blurRad="38100" dist="19050" dir="2700000" algn="tl" rotWithShape="0">
                    <a:schemeClr val="dk1">
                      <a:alpha val="40000"/>
                    </a:schemeClr>
                  </a:outerShdw>
                </a:effectLst>
                <a:latin typeface="Stencil" panose="040409050D0802020404" pitchFamily="82" charset="0"/>
              </a:rPr>
              <a:t>ENIGMA – CAPÍTULOS 07 E 08</a:t>
            </a:r>
            <a:endParaRPr lang="pt-BR" sz="4400" b="1" cap="none" spc="0" dirty="0">
              <a:ln w="0"/>
              <a:solidFill>
                <a:schemeClr val="tx1"/>
              </a:solidFill>
              <a:effectLst>
                <a:outerShdw blurRad="38100" dist="19050" dir="2700000" algn="tl" rotWithShape="0">
                  <a:schemeClr val="dk1">
                    <a:alpha val="40000"/>
                  </a:schemeClr>
                </a:outerShdw>
              </a:effectLst>
              <a:latin typeface="Stencil" panose="040409050D0802020404" pitchFamily="82" charset="0"/>
            </a:endParaRPr>
          </a:p>
        </p:txBody>
      </p:sp>
      <p:sp>
        <p:nvSpPr>
          <p:cNvPr id="10" name="Retângulo 9">
            <a:extLst>
              <a:ext uri="{FF2B5EF4-FFF2-40B4-BE49-F238E27FC236}">
                <a16:creationId xmlns:a16="http://schemas.microsoft.com/office/drawing/2014/main" id="{E5F47C93-2F57-4BD5-B3FC-68F20A5D6B0C}"/>
              </a:ext>
            </a:extLst>
          </p:cNvPr>
          <p:cNvSpPr/>
          <p:nvPr/>
        </p:nvSpPr>
        <p:spPr>
          <a:xfrm>
            <a:off x="10447034" y="0"/>
            <a:ext cx="1744966" cy="461665"/>
          </a:xfrm>
          <a:prstGeom prst="rect">
            <a:avLst/>
          </a:prstGeom>
          <a:noFill/>
        </p:spPr>
        <p:txBody>
          <a:bodyPr wrap="none" lIns="91440" tIns="45720" rIns="91440" bIns="45720">
            <a:spAutoFit/>
          </a:bodyPr>
          <a:lstStyle/>
          <a:p>
            <a:pPr algn="r"/>
            <a:r>
              <a:rPr lang="pt-BR" sz="1300" b="1"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Investigadores literários</a:t>
            </a:r>
          </a:p>
          <a:p>
            <a:pPr algn="r"/>
            <a:r>
              <a:rPr lang="pt-BR" sz="1100" b="0" cap="none" spc="0" dirty="0">
                <a:ln w="0"/>
                <a:solidFill>
                  <a:schemeClr val="tx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Professora Melina de Paulo</a:t>
            </a:r>
          </a:p>
        </p:txBody>
      </p:sp>
    </p:spTree>
    <p:extLst>
      <p:ext uri="{BB962C8B-B14F-4D97-AF65-F5344CB8AC3E}">
        <p14:creationId xmlns:p14="http://schemas.microsoft.com/office/powerpoint/2010/main" val="1623301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idney Paget, 1902">
            <a:extLst>
              <a:ext uri="{FF2B5EF4-FFF2-40B4-BE49-F238E27FC236}">
                <a16:creationId xmlns:a16="http://schemas.microsoft.com/office/drawing/2014/main" id="{CA8E1887-B378-436C-BB4B-F33B5E606E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057" y="974259"/>
            <a:ext cx="2838277" cy="5049036"/>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Sidney Paget, 1902">
            <a:extLst>
              <a:ext uri="{FF2B5EF4-FFF2-40B4-BE49-F238E27FC236}">
                <a16:creationId xmlns:a16="http://schemas.microsoft.com/office/drawing/2014/main" id="{97DCF7C5-7F14-4CF1-99DB-57F8B33A42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76294" y="946427"/>
            <a:ext cx="2619375" cy="5076868"/>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idney Paget, 1902">
            <a:extLst>
              <a:ext uri="{FF2B5EF4-FFF2-40B4-BE49-F238E27FC236}">
                <a16:creationId xmlns:a16="http://schemas.microsoft.com/office/drawing/2014/main" id="{62134B73-5EC7-489C-894C-C910253F8D9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8796" y="974259"/>
            <a:ext cx="2609850" cy="5049036"/>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Sidney Paget, 1902">
            <a:extLst>
              <a:ext uri="{FF2B5EF4-FFF2-40B4-BE49-F238E27FC236}">
                <a16:creationId xmlns:a16="http://schemas.microsoft.com/office/drawing/2014/main" id="{387F163B-7F36-42EC-B836-CE19E98406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17497" y="965869"/>
            <a:ext cx="3022835" cy="5076867"/>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a:extLst>
              <a:ext uri="{FF2B5EF4-FFF2-40B4-BE49-F238E27FC236}">
                <a16:creationId xmlns:a16="http://schemas.microsoft.com/office/drawing/2014/main" id="{99CCE05A-959D-49DF-A76B-B6478CB6D4C9}"/>
              </a:ext>
            </a:extLst>
          </p:cNvPr>
          <p:cNvSpPr/>
          <p:nvPr/>
        </p:nvSpPr>
        <p:spPr>
          <a:xfrm>
            <a:off x="7926903" y="2438537"/>
            <a:ext cx="971741"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Watson</a:t>
            </a:r>
          </a:p>
        </p:txBody>
      </p:sp>
      <p:sp>
        <p:nvSpPr>
          <p:cNvPr id="10" name="Retângulo 9">
            <a:extLst>
              <a:ext uri="{FF2B5EF4-FFF2-40B4-BE49-F238E27FC236}">
                <a16:creationId xmlns:a16="http://schemas.microsoft.com/office/drawing/2014/main" id="{CAE7D696-128B-4702-94D6-35B7722206B3}"/>
              </a:ext>
            </a:extLst>
          </p:cNvPr>
          <p:cNvSpPr/>
          <p:nvPr/>
        </p:nvSpPr>
        <p:spPr>
          <a:xfrm>
            <a:off x="1955340" y="4167944"/>
            <a:ext cx="1093760" cy="461665"/>
          </a:xfrm>
          <a:prstGeom prst="rect">
            <a:avLst/>
          </a:prstGeom>
          <a:noFill/>
        </p:spPr>
        <p:txBody>
          <a:bodyPr wrap="squar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Henry </a:t>
            </a:r>
            <a:r>
              <a:rPr lang="pt-BR" sz="12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Baskerville</a:t>
            </a:r>
            <a:endPar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1" name="Retângulo 10">
            <a:extLst>
              <a:ext uri="{FF2B5EF4-FFF2-40B4-BE49-F238E27FC236}">
                <a16:creationId xmlns:a16="http://schemas.microsoft.com/office/drawing/2014/main" id="{FD572826-6B39-4778-B0C3-ECED43DCF994}"/>
              </a:ext>
            </a:extLst>
          </p:cNvPr>
          <p:cNvSpPr/>
          <p:nvPr/>
        </p:nvSpPr>
        <p:spPr>
          <a:xfrm>
            <a:off x="260057" y="6088558"/>
            <a:ext cx="2838277" cy="461665"/>
          </a:xfrm>
          <a:prstGeom prst="rect">
            <a:avLst/>
          </a:prstGeom>
          <a:noFill/>
        </p:spPr>
        <p:txBody>
          <a:bodyPr wrap="squar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Henry fala para Watson que precisa fazer algo sozinho na charneca.</a:t>
            </a:r>
          </a:p>
        </p:txBody>
      </p:sp>
      <p:sp>
        <p:nvSpPr>
          <p:cNvPr id="12" name="Retângulo 11">
            <a:extLst>
              <a:ext uri="{FF2B5EF4-FFF2-40B4-BE49-F238E27FC236}">
                <a16:creationId xmlns:a16="http://schemas.microsoft.com/office/drawing/2014/main" id="{5C690561-DAFD-44AA-9042-7C8696244300}"/>
              </a:ext>
            </a:extLst>
          </p:cNvPr>
          <p:cNvSpPr/>
          <p:nvPr/>
        </p:nvSpPr>
        <p:spPr>
          <a:xfrm>
            <a:off x="3651314" y="3037112"/>
            <a:ext cx="1093760" cy="461665"/>
          </a:xfrm>
          <a:prstGeom prst="rect">
            <a:avLst/>
          </a:prstGeom>
          <a:noFill/>
        </p:spPr>
        <p:txBody>
          <a:bodyPr wrap="squar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Henry </a:t>
            </a:r>
            <a:r>
              <a:rPr lang="pt-BR" sz="12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Baskerville</a:t>
            </a:r>
            <a:endPar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4" name="CaixaDeTexto 3">
            <a:extLst>
              <a:ext uri="{FF2B5EF4-FFF2-40B4-BE49-F238E27FC236}">
                <a16:creationId xmlns:a16="http://schemas.microsoft.com/office/drawing/2014/main" id="{D42369BF-5D3F-44A1-8EC4-79965BC0D20C}"/>
              </a:ext>
            </a:extLst>
          </p:cNvPr>
          <p:cNvSpPr txBox="1"/>
          <p:nvPr/>
        </p:nvSpPr>
        <p:spPr>
          <a:xfrm>
            <a:off x="4439274" y="4622536"/>
            <a:ext cx="1265240" cy="276999"/>
          </a:xfrm>
          <a:prstGeom prst="rect">
            <a:avLst/>
          </a:prstGeom>
          <a:noFill/>
        </p:spPr>
        <p:txBody>
          <a:bodyPr wrap="square">
            <a:spAutoFit/>
          </a:bodyPr>
          <a:lstStyle/>
          <a:p>
            <a:r>
              <a:rPr lang="pt-BR" sz="12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Stra</a:t>
            </a:r>
            <a:r>
              <a:rPr lang="pt-BR" sz="1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pt-BR" sz="12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Stapleton</a:t>
            </a:r>
            <a:endParaRPr lang="pt-BR" sz="1200" dirty="0"/>
          </a:p>
        </p:txBody>
      </p:sp>
      <p:sp>
        <p:nvSpPr>
          <p:cNvPr id="15" name="Retângulo 14">
            <a:extLst>
              <a:ext uri="{FF2B5EF4-FFF2-40B4-BE49-F238E27FC236}">
                <a16:creationId xmlns:a16="http://schemas.microsoft.com/office/drawing/2014/main" id="{4820DDCE-CACF-43EF-B3E0-4DFDC4A6B7EA}"/>
              </a:ext>
            </a:extLst>
          </p:cNvPr>
          <p:cNvSpPr/>
          <p:nvPr/>
        </p:nvSpPr>
        <p:spPr>
          <a:xfrm>
            <a:off x="3412150" y="1636354"/>
            <a:ext cx="885179" cy="276999"/>
          </a:xfrm>
          <a:prstGeom prst="rect">
            <a:avLst/>
          </a:prstGeom>
          <a:noFill/>
        </p:spPr>
        <p:txBody>
          <a:bodyPr wrap="none" lIns="91440" tIns="45720" rIns="91440" bIns="45720">
            <a:spAutoFit/>
          </a:bodyPr>
          <a:lstStyle/>
          <a:p>
            <a:pPr algn="ctr"/>
            <a:r>
              <a:rPr lang="pt-BR" sz="12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Stapleton</a:t>
            </a:r>
            <a:endPar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6" name="Retângulo 15">
            <a:extLst>
              <a:ext uri="{FF2B5EF4-FFF2-40B4-BE49-F238E27FC236}">
                <a16:creationId xmlns:a16="http://schemas.microsoft.com/office/drawing/2014/main" id="{7182EA39-1EED-4CAD-9FD7-0A4CD76FAAE0}"/>
              </a:ext>
            </a:extLst>
          </p:cNvPr>
          <p:cNvSpPr/>
          <p:nvPr/>
        </p:nvSpPr>
        <p:spPr>
          <a:xfrm>
            <a:off x="3257724" y="6088558"/>
            <a:ext cx="2637946" cy="600164"/>
          </a:xfrm>
          <a:prstGeom prst="rect">
            <a:avLst/>
          </a:prstGeom>
          <a:noFill/>
        </p:spPr>
        <p:txBody>
          <a:bodyPr wrap="square" lIns="91440" tIns="45720" rIns="91440" bIns="45720">
            <a:spAutoFit/>
          </a:bodyPr>
          <a:lstStyle/>
          <a:p>
            <a:pPr algn="ctr"/>
            <a:r>
              <a:rPr lang="pt-BR" sz="11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Henry tenta beijar a </a:t>
            </a:r>
            <a:r>
              <a:rPr lang="pt-BR" sz="11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Stra</a:t>
            </a:r>
            <a:r>
              <a:rPr lang="pt-BR" sz="11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r>
              <a:rPr lang="pt-BR" sz="11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Stapleton</a:t>
            </a:r>
            <a:r>
              <a:rPr lang="pt-BR" sz="11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mas com </a:t>
            </a:r>
            <a:r>
              <a:rPr lang="pt-BR" sz="11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Stapleton</a:t>
            </a:r>
            <a:r>
              <a:rPr lang="pt-BR" sz="11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cada vez mais próximo, ela desvia.</a:t>
            </a:r>
          </a:p>
        </p:txBody>
      </p:sp>
      <p:sp>
        <p:nvSpPr>
          <p:cNvPr id="17" name="Retângulo 16">
            <a:extLst>
              <a:ext uri="{FF2B5EF4-FFF2-40B4-BE49-F238E27FC236}">
                <a16:creationId xmlns:a16="http://schemas.microsoft.com/office/drawing/2014/main" id="{528D49A7-74A2-4D71-BD87-F30BCC8A37D8}"/>
              </a:ext>
            </a:extLst>
          </p:cNvPr>
          <p:cNvSpPr/>
          <p:nvPr/>
        </p:nvSpPr>
        <p:spPr>
          <a:xfrm>
            <a:off x="1135999" y="2649660"/>
            <a:ext cx="971741"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Watson</a:t>
            </a:r>
          </a:p>
        </p:txBody>
      </p:sp>
      <p:sp>
        <p:nvSpPr>
          <p:cNvPr id="18" name="Retângulo 17">
            <a:extLst>
              <a:ext uri="{FF2B5EF4-FFF2-40B4-BE49-F238E27FC236}">
                <a16:creationId xmlns:a16="http://schemas.microsoft.com/office/drawing/2014/main" id="{82394E03-5C1F-4E1D-937E-7AB7F964A96E}"/>
              </a:ext>
            </a:extLst>
          </p:cNvPr>
          <p:cNvSpPr/>
          <p:nvPr/>
        </p:nvSpPr>
        <p:spPr>
          <a:xfrm>
            <a:off x="7267431" y="4138583"/>
            <a:ext cx="1093760" cy="461665"/>
          </a:xfrm>
          <a:prstGeom prst="rect">
            <a:avLst/>
          </a:prstGeom>
          <a:noFill/>
        </p:spPr>
        <p:txBody>
          <a:bodyPr wrap="squar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Henry </a:t>
            </a:r>
            <a:r>
              <a:rPr lang="pt-BR" sz="12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Baskerville</a:t>
            </a:r>
            <a:endPar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9" name="Retângulo 18">
            <a:extLst>
              <a:ext uri="{FF2B5EF4-FFF2-40B4-BE49-F238E27FC236}">
                <a16:creationId xmlns:a16="http://schemas.microsoft.com/office/drawing/2014/main" id="{E75536F2-1F15-4924-B57B-289BA896DE90}"/>
              </a:ext>
            </a:extLst>
          </p:cNvPr>
          <p:cNvSpPr/>
          <p:nvPr/>
        </p:nvSpPr>
        <p:spPr>
          <a:xfrm>
            <a:off x="6123326" y="3861584"/>
            <a:ext cx="954107"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Barrymore</a:t>
            </a:r>
          </a:p>
        </p:txBody>
      </p:sp>
      <p:sp>
        <p:nvSpPr>
          <p:cNvPr id="20" name="Retângulo 19">
            <a:extLst>
              <a:ext uri="{FF2B5EF4-FFF2-40B4-BE49-F238E27FC236}">
                <a16:creationId xmlns:a16="http://schemas.microsoft.com/office/drawing/2014/main" id="{FE1F64C8-5950-47E5-9496-0836FB075EC3}"/>
              </a:ext>
            </a:extLst>
          </p:cNvPr>
          <p:cNvSpPr/>
          <p:nvPr/>
        </p:nvSpPr>
        <p:spPr>
          <a:xfrm>
            <a:off x="6123326" y="6088558"/>
            <a:ext cx="2637946" cy="461665"/>
          </a:xfrm>
          <a:prstGeom prst="rect">
            <a:avLst/>
          </a:prstGeom>
          <a:noFill/>
        </p:spPr>
        <p:txBody>
          <a:bodyPr wrap="squar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Henry e Watson encurralam Barrymore na sua vigília noturna.</a:t>
            </a:r>
          </a:p>
        </p:txBody>
      </p:sp>
      <p:sp>
        <p:nvSpPr>
          <p:cNvPr id="21" name="Retângulo 20">
            <a:extLst>
              <a:ext uri="{FF2B5EF4-FFF2-40B4-BE49-F238E27FC236}">
                <a16:creationId xmlns:a16="http://schemas.microsoft.com/office/drawing/2014/main" id="{05DDA5F3-5D3C-4E3E-A87A-256FF35DF1DE}"/>
              </a:ext>
            </a:extLst>
          </p:cNvPr>
          <p:cNvSpPr/>
          <p:nvPr/>
        </p:nvSpPr>
        <p:spPr>
          <a:xfrm>
            <a:off x="10580662" y="3429000"/>
            <a:ext cx="1271502"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Sra. Barrymore</a:t>
            </a:r>
          </a:p>
        </p:txBody>
      </p:sp>
      <p:sp>
        <p:nvSpPr>
          <p:cNvPr id="22" name="Retângulo 21">
            <a:extLst>
              <a:ext uri="{FF2B5EF4-FFF2-40B4-BE49-F238E27FC236}">
                <a16:creationId xmlns:a16="http://schemas.microsoft.com/office/drawing/2014/main" id="{A0285AC4-389E-479D-9540-C473782CE4DC}"/>
              </a:ext>
            </a:extLst>
          </p:cNvPr>
          <p:cNvSpPr/>
          <p:nvPr/>
        </p:nvSpPr>
        <p:spPr>
          <a:xfrm>
            <a:off x="8917497" y="6030142"/>
            <a:ext cx="3014446" cy="600164"/>
          </a:xfrm>
          <a:prstGeom prst="rect">
            <a:avLst/>
          </a:prstGeom>
          <a:noFill/>
        </p:spPr>
        <p:txBody>
          <a:bodyPr wrap="square" lIns="91440" tIns="45720" rIns="91440" bIns="45720">
            <a:spAutoFit/>
          </a:bodyPr>
          <a:lstStyle/>
          <a:p>
            <a:pPr algn="ctr"/>
            <a:r>
              <a:rPr lang="pt-BR" sz="11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 Sra. Barrymore revela a Henry e Watson que Barrymore estava ajudando seu irmão </a:t>
            </a:r>
            <a:r>
              <a:rPr lang="pt-BR" sz="11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Selden</a:t>
            </a:r>
            <a:r>
              <a:rPr lang="pt-BR" sz="11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o fugitivo.</a:t>
            </a:r>
          </a:p>
        </p:txBody>
      </p:sp>
      <p:sp>
        <p:nvSpPr>
          <p:cNvPr id="23" name="Retângulo 22">
            <a:extLst>
              <a:ext uri="{FF2B5EF4-FFF2-40B4-BE49-F238E27FC236}">
                <a16:creationId xmlns:a16="http://schemas.microsoft.com/office/drawing/2014/main" id="{95802DAB-7E47-4800-AD52-59E2ED39323A}"/>
              </a:ext>
            </a:extLst>
          </p:cNvPr>
          <p:cNvSpPr/>
          <p:nvPr/>
        </p:nvSpPr>
        <p:spPr>
          <a:xfrm>
            <a:off x="201334" y="149667"/>
            <a:ext cx="8018162" cy="584775"/>
          </a:xfrm>
          <a:prstGeom prst="rect">
            <a:avLst/>
          </a:prstGeom>
          <a:noFill/>
        </p:spPr>
        <p:txBody>
          <a:bodyPr wrap="square" lIns="91440" tIns="45720" rIns="91440" bIns="45720">
            <a:spAutoFit/>
          </a:bodyPr>
          <a:lstStyle/>
          <a:p>
            <a:r>
              <a:rPr lang="pt-BR" sz="3200" b="1" dirty="0">
                <a:ln w="0"/>
                <a:effectLst>
                  <a:outerShdw blurRad="38100" dist="19050" dir="2700000" algn="tl" rotWithShape="0">
                    <a:schemeClr val="dk1">
                      <a:alpha val="40000"/>
                    </a:schemeClr>
                  </a:outerShdw>
                </a:effectLst>
                <a:latin typeface="Stencil" panose="040409050D0802020404" pitchFamily="82" charset="0"/>
              </a:rPr>
              <a:t>Recapitulando: Capítulo 09</a:t>
            </a:r>
            <a:endParaRPr lang="pt-BR" sz="3200" b="1" cap="none" spc="0" dirty="0">
              <a:ln w="0"/>
              <a:solidFill>
                <a:schemeClr val="tx1"/>
              </a:solidFill>
              <a:effectLst>
                <a:outerShdw blurRad="38100" dist="19050" dir="2700000" algn="tl" rotWithShape="0">
                  <a:schemeClr val="dk1">
                    <a:alpha val="40000"/>
                  </a:schemeClr>
                </a:outerShdw>
              </a:effectLst>
              <a:latin typeface="Stencil" panose="040409050D0802020404" pitchFamily="82" charset="0"/>
            </a:endParaRPr>
          </a:p>
        </p:txBody>
      </p:sp>
      <p:sp>
        <p:nvSpPr>
          <p:cNvPr id="24" name="Retângulo 23">
            <a:extLst>
              <a:ext uri="{FF2B5EF4-FFF2-40B4-BE49-F238E27FC236}">
                <a16:creationId xmlns:a16="http://schemas.microsoft.com/office/drawing/2014/main" id="{F0490D74-8FF9-4000-89BB-5269FA823576}"/>
              </a:ext>
            </a:extLst>
          </p:cNvPr>
          <p:cNvSpPr/>
          <p:nvPr/>
        </p:nvSpPr>
        <p:spPr>
          <a:xfrm>
            <a:off x="10447034" y="0"/>
            <a:ext cx="1744966" cy="461665"/>
          </a:xfrm>
          <a:prstGeom prst="rect">
            <a:avLst/>
          </a:prstGeom>
          <a:noFill/>
        </p:spPr>
        <p:txBody>
          <a:bodyPr wrap="none" lIns="91440" tIns="45720" rIns="91440" bIns="45720">
            <a:spAutoFit/>
          </a:bodyPr>
          <a:lstStyle/>
          <a:p>
            <a:pPr algn="r"/>
            <a:r>
              <a:rPr lang="pt-BR" sz="1300" b="1"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Investigadores literários</a:t>
            </a:r>
          </a:p>
          <a:p>
            <a:pPr algn="r"/>
            <a:r>
              <a:rPr lang="pt-BR" sz="1100" b="0" cap="none" spc="0" dirty="0">
                <a:ln w="0"/>
                <a:solidFill>
                  <a:schemeClr val="tx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Professora Melina de Paulo</a:t>
            </a:r>
          </a:p>
        </p:txBody>
      </p:sp>
      <p:sp>
        <p:nvSpPr>
          <p:cNvPr id="25" name="Retângulo 24">
            <a:extLst>
              <a:ext uri="{FF2B5EF4-FFF2-40B4-BE49-F238E27FC236}">
                <a16:creationId xmlns:a16="http://schemas.microsoft.com/office/drawing/2014/main" id="{2EBC3833-D1BF-4F46-AF62-3405AC302C92}"/>
              </a:ext>
            </a:extLst>
          </p:cNvPr>
          <p:cNvSpPr/>
          <p:nvPr/>
        </p:nvSpPr>
        <p:spPr>
          <a:xfrm>
            <a:off x="10268125" y="6625724"/>
            <a:ext cx="1909448" cy="261610"/>
          </a:xfrm>
          <a:prstGeom prst="rect">
            <a:avLst/>
          </a:prstGeom>
          <a:noFill/>
        </p:spPr>
        <p:txBody>
          <a:bodyPr wrap="square" lIns="91440" tIns="45720" rIns="91440" bIns="45720">
            <a:spAutoFit/>
          </a:bodyPr>
          <a:lstStyle/>
          <a:p>
            <a:pPr algn="r"/>
            <a:r>
              <a:rPr lang="pt-BR" sz="1100" dirty="0">
                <a:ln w="0"/>
                <a:effectLst>
                  <a:outerShdw blurRad="38100" dist="19050" dir="2700000" algn="tl" rotWithShape="0">
                    <a:schemeClr val="dk1">
                      <a:alpha val="40000"/>
                    </a:schemeClr>
                  </a:outerShdw>
                </a:effectLst>
                <a:latin typeface="Avocado Creamy" panose="02000500000000000000" pitchFamily="2" charset="0"/>
              </a:rPr>
              <a:t>Imagens: Sidney </a:t>
            </a:r>
            <a:r>
              <a:rPr lang="pt-BR" sz="1100" dirty="0" err="1">
                <a:ln w="0"/>
                <a:effectLst>
                  <a:outerShdw blurRad="38100" dist="19050" dir="2700000" algn="tl" rotWithShape="0">
                    <a:schemeClr val="dk1">
                      <a:alpha val="40000"/>
                    </a:schemeClr>
                  </a:outerShdw>
                </a:effectLst>
                <a:latin typeface="Avocado Creamy" panose="02000500000000000000" pitchFamily="2" charset="0"/>
              </a:rPr>
              <a:t>Paget</a:t>
            </a:r>
            <a:r>
              <a:rPr lang="pt-BR" sz="1100" dirty="0">
                <a:ln w="0"/>
                <a:effectLst>
                  <a:outerShdw blurRad="38100" dist="19050" dir="2700000" algn="tl" rotWithShape="0">
                    <a:schemeClr val="dk1">
                      <a:alpha val="40000"/>
                    </a:schemeClr>
                  </a:outerShdw>
                </a:effectLst>
                <a:latin typeface="Avocado Creamy" panose="02000500000000000000" pitchFamily="2" charset="0"/>
              </a:rPr>
              <a:t>, 1901</a:t>
            </a:r>
            <a:endParaRPr lang="pt-BR" sz="1000" b="0" cap="none" spc="0" dirty="0">
              <a:ln w="0"/>
              <a:solidFill>
                <a:schemeClr val="tx1"/>
              </a:solidFill>
              <a:effectLst>
                <a:outerShdw blurRad="38100" dist="19050" dir="2700000" algn="tl" rotWithShape="0">
                  <a:schemeClr val="dk1">
                    <a:alpha val="40000"/>
                  </a:schemeClr>
                </a:outerShdw>
              </a:effectLst>
              <a:latin typeface="Avocado Creamy" panose="02000500000000000000" pitchFamily="2" charset="0"/>
            </a:endParaRPr>
          </a:p>
        </p:txBody>
      </p:sp>
    </p:spTree>
    <p:extLst>
      <p:ext uri="{BB962C8B-B14F-4D97-AF65-F5344CB8AC3E}">
        <p14:creationId xmlns:p14="http://schemas.microsoft.com/office/powerpoint/2010/main" val="2597850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1"/>
                                        </p:tgtEl>
                                        <p:attrNameLst>
                                          <p:attrName>style.visibility</p:attrName>
                                        </p:attrNameLst>
                                      </p:cBhvr>
                                      <p:to>
                                        <p:strVal val="visible"/>
                                      </p:to>
                                    </p:set>
                                    <p:anim calcmode="lin" valueType="num">
                                      <p:cBhvr additive="base">
                                        <p:cTn id="67" dur="500" fill="hold"/>
                                        <p:tgtEl>
                                          <p:spTgt spid="21"/>
                                        </p:tgtEl>
                                        <p:attrNameLst>
                                          <p:attrName>ppt_x</p:attrName>
                                        </p:attrNameLst>
                                      </p:cBhvr>
                                      <p:tavLst>
                                        <p:tav tm="0">
                                          <p:val>
                                            <p:strVal val="#ppt_x"/>
                                          </p:val>
                                        </p:tav>
                                        <p:tav tm="100000">
                                          <p:val>
                                            <p:strVal val="#ppt_x"/>
                                          </p:val>
                                        </p:tav>
                                      </p:tavLst>
                                    </p:anim>
                                    <p:anim calcmode="lin" valueType="num">
                                      <p:cBhvr additive="base">
                                        <p:cTn id="68"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2"/>
                                        </p:tgtEl>
                                        <p:attrNameLst>
                                          <p:attrName>style.visibility</p:attrName>
                                        </p:attrNameLst>
                                      </p:cBhvr>
                                      <p:to>
                                        <p:strVal val="visible"/>
                                      </p:to>
                                    </p:set>
                                    <p:anim calcmode="lin" valueType="num">
                                      <p:cBhvr additive="base">
                                        <p:cTn id="73" dur="500" fill="hold"/>
                                        <p:tgtEl>
                                          <p:spTgt spid="22"/>
                                        </p:tgtEl>
                                        <p:attrNameLst>
                                          <p:attrName>ppt_x</p:attrName>
                                        </p:attrNameLst>
                                      </p:cBhvr>
                                      <p:tavLst>
                                        <p:tav tm="0">
                                          <p:val>
                                            <p:strVal val="#ppt_x"/>
                                          </p:val>
                                        </p:tav>
                                        <p:tav tm="100000">
                                          <p:val>
                                            <p:strVal val="#ppt_x"/>
                                          </p:val>
                                        </p:tav>
                                      </p:tavLst>
                                    </p:anim>
                                    <p:anim calcmode="lin" valueType="num">
                                      <p:cBhvr additive="base">
                                        <p:cTn id="74"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1" grpId="0"/>
      <p:bldP spid="12" grpId="0"/>
      <p:bldP spid="15" grpId="0"/>
      <p:bldP spid="16" grpId="0"/>
      <p:bldP spid="17" grpId="0"/>
      <p:bldP spid="18" grpId="0"/>
      <p:bldP spid="19" grpId="0"/>
      <p:bldP spid="20" grpId="0"/>
      <p:bldP spid="21" grpId="0"/>
      <p:bldP spid="2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a:extLst>
              <a:ext uri="{FF2B5EF4-FFF2-40B4-BE49-F238E27FC236}">
                <a16:creationId xmlns:a16="http://schemas.microsoft.com/office/drawing/2014/main" id="{AE4F9D50-31BC-4B02-A608-940D570451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0206" y="1199626"/>
            <a:ext cx="8313111" cy="5199455"/>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a:extLst>
            <a:ext uri="{909E8E84-426E-40DD-AFC4-6F175D3DCCD1}">
              <a14:hiddenFill xmlns:a14="http://schemas.microsoft.com/office/drawing/2010/main">
                <a:solidFill>
                  <a:srgbClr val="FFFFFF"/>
                </a:solidFill>
              </a14:hiddenFill>
            </a:ext>
          </a:extLst>
        </p:spPr>
      </p:pic>
      <p:sp>
        <p:nvSpPr>
          <p:cNvPr id="3" name="Elipse 2">
            <a:extLst>
              <a:ext uri="{FF2B5EF4-FFF2-40B4-BE49-F238E27FC236}">
                <a16:creationId xmlns:a16="http://schemas.microsoft.com/office/drawing/2014/main" id="{8C900716-5500-4F6A-BEFA-FC4F7FBDC23C}"/>
              </a:ext>
            </a:extLst>
          </p:cNvPr>
          <p:cNvSpPr/>
          <p:nvPr/>
        </p:nvSpPr>
        <p:spPr>
          <a:xfrm>
            <a:off x="9166479" y="5875861"/>
            <a:ext cx="2642532" cy="523220"/>
          </a:xfrm>
          <a:prstGeom prst="ellipse">
            <a:avLst/>
          </a:prstGeom>
          <a:solidFill>
            <a:schemeClr val="tx2">
              <a:lumMod val="25000"/>
            </a:schemeClr>
          </a:solidFill>
          <a:ln>
            <a:noFill/>
          </a:ln>
          <a:effectLst>
            <a:softEdge rad="127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dirty="0"/>
          </a:p>
        </p:txBody>
      </p:sp>
      <p:sp>
        <p:nvSpPr>
          <p:cNvPr id="2" name="Retângulo 1">
            <a:extLst>
              <a:ext uri="{FF2B5EF4-FFF2-40B4-BE49-F238E27FC236}">
                <a16:creationId xmlns:a16="http://schemas.microsoft.com/office/drawing/2014/main" id="{709ACBF0-54E2-41AD-825B-76CB7A11C0A7}"/>
              </a:ext>
            </a:extLst>
          </p:cNvPr>
          <p:cNvSpPr/>
          <p:nvPr/>
        </p:nvSpPr>
        <p:spPr>
          <a:xfrm>
            <a:off x="545283" y="261610"/>
            <a:ext cx="6048464" cy="769441"/>
          </a:xfrm>
          <a:prstGeom prst="rect">
            <a:avLst/>
          </a:prstGeom>
          <a:noFill/>
        </p:spPr>
        <p:txBody>
          <a:bodyPr wrap="square" lIns="91440" tIns="45720" rIns="91440" bIns="45720">
            <a:spAutoFit/>
          </a:bodyPr>
          <a:lstStyle/>
          <a:p>
            <a:r>
              <a:rPr lang="pt-BR" sz="4400" b="1" cap="none" spc="0" dirty="0">
                <a:ln w="0"/>
                <a:solidFill>
                  <a:schemeClr val="tx1"/>
                </a:solidFill>
                <a:effectLst>
                  <a:outerShdw blurRad="38100" dist="19050" dir="2700000" algn="tl" rotWithShape="0">
                    <a:schemeClr val="dk1">
                      <a:alpha val="40000"/>
                    </a:schemeClr>
                  </a:outerShdw>
                </a:effectLst>
                <a:latin typeface="Stencil" panose="040409050D0802020404" pitchFamily="82" charset="0"/>
              </a:rPr>
              <a:t>Solar </a:t>
            </a:r>
            <a:r>
              <a:rPr lang="pt-BR" sz="4400" b="1" dirty="0" err="1">
                <a:ln w="0"/>
                <a:effectLst>
                  <a:outerShdw blurRad="38100" dist="19050" dir="2700000" algn="tl" rotWithShape="0">
                    <a:schemeClr val="dk1">
                      <a:alpha val="40000"/>
                    </a:schemeClr>
                  </a:outerShdw>
                </a:effectLst>
                <a:latin typeface="Stencil" panose="040409050D0802020404" pitchFamily="82" charset="0"/>
              </a:rPr>
              <a:t>Baskerville</a:t>
            </a:r>
            <a:endParaRPr lang="pt-BR" sz="4400" b="1" cap="none" spc="0" dirty="0">
              <a:ln w="0"/>
              <a:solidFill>
                <a:schemeClr val="tx1"/>
              </a:solidFill>
              <a:effectLst>
                <a:outerShdw blurRad="38100" dist="19050" dir="2700000" algn="tl" rotWithShape="0">
                  <a:schemeClr val="dk1">
                    <a:alpha val="40000"/>
                  </a:schemeClr>
                </a:outerShdw>
              </a:effectLst>
              <a:latin typeface="Stencil" panose="040409050D0802020404" pitchFamily="82" charset="0"/>
            </a:endParaRPr>
          </a:p>
        </p:txBody>
      </p:sp>
      <p:pic>
        <p:nvPicPr>
          <p:cNvPr id="4104" name="Picture 8" descr="The Hound of the Baskervilles English Sherlock Doyle Dog Secondary">
            <a:extLst>
              <a:ext uri="{FF2B5EF4-FFF2-40B4-BE49-F238E27FC236}">
                <a16:creationId xmlns:a16="http://schemas.microsoft.com/office/drawing/2014/main" id="{BCA56234-B36E-47C0-A0CB-40C5EF100F89}"/>
              </a:ext>
            </a:extLst>
          </p:cNvPr>
          <p:cNvPicPr>
            <a:picLocks noChangeAspect="1" noChangeArrowheads="1"/>
          </p:cNvPicPr>
          <p:nvPr/>
        </p:nvPicPr>
        <p:blipFill rotWithShape="1">
          <a:blip r:embed="rId3">
            <a:extLst>
              <a:ext uri="{BEBA8EAE-BF5A-486C-A8C5-ECC9F3942E4B}">
                <a14:imgProps xmlns:a14="http://schemas.microsoft.com/office/drawing/2010/main">
                  <a14:imgLayer r:embed="rId4">
                    <a14:imgEffect>
                      <a14:saturation sat="33000"/>
                    </a14:imgEffect>
                  </a14:imgLayer>
                </a14:imgProps>
              </a:ext>
              <a:ext uri="{28A0092B-C50C-407E-A947-70E740481C1C}">
                <a14:useLocalDpi xmlns:a14="http://schemas.microsoft.com/office/drawing/2010/main" val="0"/>
              </a:ext>
            </a:extLst>
          </a:blip>
          <a:srcRect l="30335" r="31780" b="203"/>
          <a:stretch/>
        </p:blipFill>
        <p:spPr bwMode="auto">
          <a:xfrm>
            <a:off x="9462783" y="3733100"/>
            <a:ext cx="1882144" cy="2478947"/>
          </a:xfrm>
          <a:prstGeom prst="rect">
            <a:avLst/>
          </a:prstGeom>
          <a:noFill/>
          <a:extLst>
            <a:ext uri="{909E8E84-426E-40DD-AFC4-6F175D3DCCD1}">
              <a14:hiddenFill xmlns:a14="http://schemas.microsoft.com/office/drawing/2010/main">
                <a:solidFill>
                  <a:srgbClr val="FFFFFF"/>
                </a:solidFill>
              </a14:hiddenFill>
            </a:ext>
          </a:extLst>
        </p:spPr>
      </p:pic>
      <p:sp>
        <p:nvSpPr>
          <p:cNvPr id="7" name="Retângulo 6">
            <a:extLst>
              <a:ext uri="{FF2B5EF4-FFF2-40B4-BE49-F238E27FC236}">
                <a16:creationId xmlns:a16="http://schemas.microsoft.com/office/drawing/2014/main" id="{5A088B37-FD54-4D5D-8D8F-411415E9BCF4}"/>
              </a:ext>
            </a:extLst>
          </p:cNvPr>
          <p:cNvSpPr/>
          <p:nvPr/>
        </p:nvSpPr>
        <p:spPr>
          <a:xfrm>
            <a:off x="10447034" y="0"/>
            <a:ext cx="1744966" cy="461665"/>
          </a:xfrm>
          <a:prstGeom prst="rect">
            <a:avLst/>
          </a:prstGeom>
          <a:noFill/>
        </p:spPr>
        <p:txBody>
          <a:bodyPr wrap="none" lIns="91440" tIns="45720" rIns="91440" bIns="45720">
            <a:spAutoFit/>
          </a:bodyPr>
          <a:lstStyle/>
          <a:p>
            <a:pPr algn="r"/>
            <a:r>
              <a:rPr lang="pt-BR" sz="1300" b="1"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Investigadores literários</a:t>
            </a:r>
          </a:p>
          <a:p>
            <a:pPr algn="r"/>
            <a:r>
              <a:rPr lang="pt-BR" sz="1100" b="0" cap="none" spc="0" dirty="0">
                <a:ln w="0"/>
                <a:solidFill>
                  <a:schemeClr val="tx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Professora Melina de Paulo</a:t>
            </a:r>
          </a:p>
        </p:txBody>
      </p:sp>
    </p:spTree>
    <p:extLst>
      <p:ext uri="{BB962C8B-B14F-4D97-AF65-F5344CB8AC3E}">
        <p14:creationId xmlns:p14="http://schemas.microsoft.com/office/powerpoint/2010/main" val="165566358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Sidney Paget, 1902">
            <a:extLst>
              <a:ext uri="{FF2B5EF4-FFF2-40B4-BE49-F238E27FC236}">
                <a16:creationId xmlns:a16="http://schemas.microsoft.com/office/drawing/2014/main" id="{2AAFA718-75CD-44ED-8317-3D7D68BDE3C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1688" y="1012271"/>
            <a:ext cx="3398072" cy="4960689"/>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idney Paget, 1902">
            <a:extLst>
              <a:ext uri="{FF2B5EF4-FFF2-40B4-BE49-F238E27FC236}">
                <a16:creationId xmlns:a16="http://schemas.microsoft.com/office/drawing/2014/main" id="{B73DC0F2-B35C-4ACF-85C3-8A021E8A84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03366" y="1012271"/>
            <a:ext cx="3398072" cy="492833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Sidney Paget, 1902">
            <a:extLst>
              <a:ext uri="{FF2B5EF4-FFF2-40B4-BE49-F238E27FC236}">
                <a16:creationId xmlns:a16="http://schemas.microsoft.com/office/drawing/2014/main" id="{C1291277-BF32-4AFA-83A5-DC87C4A9381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88635" y="1019463"/>
            <a:ext cx="3775183" cy="4928330"/>
          </a:xfrm>
          <a:prstGeom prst="rect">
            <a:avLst/>
          </a:prstGeom>
          <a:noFill/>
          <a:extLst>
            <a:ext uri="{909E8E84-426E-40DD-AFC4-6F175D3DCCD1}">
              <a14:hiddenFill xmlns:a14="http://schemas.microsoft.com/office/drawing/2010/main">
                <a:solidFill>
                  <a:srgbClr val="FFFFFF"/>
                </a:solidFill>
              </a14:hiddenFill>
            </a:ext>
          </a:extLst>
        </p:spPr>
      </p:pic>
      <p:sp>
        <p:nvSpPr>
          <p:cNvPr id="8" name="Retângulo 7">
            <a:extLst>
              <a:ext uri="{FF2B5EF4-FFF2-40B4-BE49-F238E27FC236}">
                <a16:creationId xmlns:a16="http://schemas.microsoft.com/office/drawing/2014/main" id="{31FB13D8-F828-4F41-9199-EA7D620BE7AE}"/>
              </a:ext>
            </a:extLst>
          </p:cNvPr>
          <p:cNvSpPr/>
          <p:nvPr/>
        </p:nvSpPr>
        <p:spPr>
          <a:xfrm>
            <a:off x="201334" y="149667"/>
            <a:ext cx="8018162" cy="584775"/>
          </a:xfrm>
          <a:prstGeom prst="rect">
            <a:avLst/>
          </a:prstGeom>
          <a:noFill/>
        </p:spPr>
        <p:txBody>
          <a:bodyPr wrap="square" lIns="91440" tIns="45720" rIns="91440" bIns="45720">
            <a:spAutoFit/>
          </a:bodyPr>
          <a:lstStyle/>
          <a:p>
            <a:r>
              <a:rPr lang="pt-BR" sz="3200" b="1" dirty="0">
                <a:ln w="0"/>
                <a:effectLst>
                  <a:outerShdw blurRad="38100" dist="19050" dir="2700000" algn="tl" rotWithShape="0">
                    <a:schemeClr val="dk1">
                      <a:alpha val="40000"/>
                    </a:schemeClr>
                  </a:outerShdw>
                </a:effectLst>
                <a:latin typeface="Stencil" panose="040409050D0802020404" pitchFamily="82" charset="0"/>
              </a:rPr>
              <a:t>Recapitulando: Capítulos 09 e 10</a:t>
            </a:r>
            <a:endParaRPr lang="pt-BR" sz="3200" b="1" cap="none" spc="0" dirty="0">
              <a:ln w="0"/>
              <a:solidFill>
                <a:schemeClr val="tx1"/>
              </a:solidFill>
              <a:effectLst>
                <a:outerShdw blurRad="38100" dist="19050" dir="2700000" algn="tl" rotWithShape="0">
                  <a:schemeClr val="dk1">
                    <a:alpha val="40000"/>
                  </a:schemeClr>
                </a:outerShdw>
              </a:effectLst>
              <a:latin typeface="Stencil" panose="040409050D0802020404" pitchFamily="82" charset="0"/>
            </a:endParaRPr>
          </a:p>
        </p:txBody>
      </p:sp>
      <p:sp>
        <p:nvSpPr>
          <p:cNvPr id="9" name="Retângulo 8">
            <a:extLst>
              <a:ext uri="{FF2B5EF4-FFF2-40B4-BE49-F238E27FC236}">
                <a16:creationId xmlns:a16="http://schemas.microsoft.com/office/drawing/2014/main" id="{7F8BB7DD-270A-4A06-9059-B22EECD7F566}"/>
              </a:ext>
            </a:extLst>
          </p:cNvPr>
          <p:cNvSpPr/>
          <p:nvPr/>
        </p:nvSpPr>
        <p:spPr>
          <a:xfrm>
            <a:off x="10447034" y="0"/>
            <a:ext cx="1744966" cy="461665"/>
          </a:xfrm>
          <a:prstGeom prst="rect">
            <a:avLst/>
          </a:prstGeom>
          <a:noFill/>
        </p:spPr>
        <p:txBody>
          <a:bodyPr wrap="none" lIns="91440" tIns="45720" rIns="91440" bIns="45720">
            <a:spAutoFit/>
          </a:bodyPr>
          <a:lstStyle/>
          <a:p>
            <a:pPr algn="r"/>
            <a:r>
              <a:rPr lang="pt-BR" sz="1300" b="1"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Investigadores literários</a:t>
            </a:r>
          </a:p>
          <a:p>
            <a:pPr algn="r"/>
            <a:r>
              <a:rPr lang="pt-BR" sz="1100" b="0" cap="none" spc="0" dirty="0">
                <a:ln w="0"/>
                <a:solidFill>
                  <a:schemeClr val="tx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Professora Melina de Paulo</a:t>
            </a:r>
          </a:p>
        </p:txBody>
      </p:sp>
      <p:sp>
        <p:nvSpPr>
          <p:cNvPr id="10" name="Retângulo 9">
            <a:extLst>
              <a:ext uri="{FF2B5EF4-FFF2-40B4-BE49-F238E27FC236}">
                <a16:creationId xmlns:a16="http://schemas.microsoft.com/office/drawing/2014/main" id="{16882DD3-D6BC-4809-ACCA-E7775C77508C}"/>
              </a:ext>
            </a:extLst>
          </p:cNvPr>
          <p:cNvSpPr/>
          <p:nvPr/>
        </p:nvSpPr>
        <p:spPr>
          <a:xfrm>
            <a:off x="361688" y="5979501"/>
            <a:ext cx="3398072" cy="646331"/>
          </a:xfrm>
          <a:prstGeom prst="rect">
            <a:avLst/>
          </a:prstGeom>
          <a:noFill/>
        </p:spPr>
        <p:txBody>
          <a:bodyPr wrap="squar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Henry e Watson </a:t>
            </a:r>
            <a:r>
              <a:rPr lang="pt-BR" sz="1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resolvem procurar </a:t>
            </a:r>
            <a:r>
              <a:rPr lang="pt-BR" sz="12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Selden</a:t>
            </a: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na charneca e observam o sinal de luz atrás de uma pedra de granito.</a:t>
            </a:r>
          </a:p>
        </p:txBody>
      </p:sp>
      <p:sp>
        <p:nvSpPr>
          <p:cNvPr id="11" name="Retângulo 10">
            <a:extLst>
              <a:ext uri="{FF2B5EF4-FFF2-40B4-BE49-F238E27FC236}">
                <a16:creationId xmlns:a16="http://schemas.microsoft.com/office/drawing/2014/main" id="{082DE71D-1F71-4105-95C6-418C173C6E8C}"/>
              </a:ext>
            </a:extLst>
          </p:cNvPr>
          <p:cNvSpPr/>
          <p:nvPr/>
        </p:nvSpPr>
        <p:spPr>
          <a:xfrm>
            <a:off x="1088983" y="3673117"/>
            <a:ext cx="971741"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Watson</a:t>
            </a:r>
          </a:p>
        </p:txBody>
      </p:sp>
      <p:sp>
        <p:nvSpPr>
          <p:cNvPr id="12" name="Retângulo 11">
            <a:extLst>
              <a:ext uri="{FF2B5EF4-FFF2-40B4-BE49-F238E27FC236}">
                <a16:creationId xmlns:a16="http://schemas.microsoft.com/office/drawing/2014/main" id="{E80B11B2-E143-44F9-8BE3-F2E114BE7271}"/>
              </a:ext>
            </a:extLst>
          </p:cNvPr>
          <p:cNvSpPr/>
          <p:nvPr/>
        </p:nvSpPr>
        <p:spPr>
          <a:xfrm>
            <a:off x="201334" y="4065714"/>
            <a:ext cx="1093760" cy="461665"/>
          </a:xfrm>
          <a:prstGeom prst="rect">
            <a:avLst/>
          </a:prstGeom>
          <a:noFill/>
        </p:spPr>
        <p:txBody>
          <a:bodyPr wrap="squar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Henry </a:t>
            </a:r>
            <a:r>
              <a:rPr lang="pt-BR" sz="12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Baskerville</a:t>
            </a:r>
            <a:endPar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3" name="Retângulo 12">
            <a:extLst>
              <a:ext uri="{FF2B5EF4-FFF2-40B4-BE49-F238E27FC236}">
                <a16:creationId xmlns:a16="http://schemas.microsoft.com/office/drawing/2014/main" id="{6C4894FD-D6DA-46BD-97DF-CF6C890F8B64}"/>
              </a:ext>
            </a:extLst>
          </p:cNvPr>
          <p:cNvSpPr/>
          <p:nvPr/>
        </p:nvSpPr>
        <p:spPr>
          <a:xfrm>
            <a:off x="4111516" y="5943753"/>
            <a:ext cx="3564993" cy="623248"/>
          </a:xfrm>
          <a:prstGeom prst="rect">
            <a:avLst/>
          </a:prstGeom>
          <a:noFill/>
        </p:spPr>
        <p:txBody>
          <a:bodyPr wrap="square" lIns="91440" tIns="45720" rIns="91440" bIns="45720">
            <a:spAutoFit/>
          </a:bodyPr>
          <a:lstStyle/>
          <a:p>
            <a:pPr algn="ctr"/>
            <a:r>
              <a:rPr lang="pt-BR" sz="115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Selden</a:t>
            </a:r>
            <a:r>
              <a:rPr lang="pt-BR" sz="115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se assusta com a aproximação dos dois e foge sob o luar. Após a perseguição, Watson avista a figura de um homem misterioso.</a:t>
            </a:r>
          </a:p>
        </p:txBody>
      </p:sp>
      <p:sp>
        <p:nvSpPr>
          <p:cNvPr id="14" name="Retângulo 13">
            <a:extLst>
              <a:ext uri="{FF2B5EF4-FFF2-40B4-BE49-F238E27FC236}">
                <a16:creationId xmlns:a16="http://schemas.microsoft.com/office/drawing/2014/main" id="{E1E8BA0D-4AB9-4361-B7CF-78519A71453E}"/>
              </a:ext>
            </a:extLst>
          </p:cNvPr>
          <p:cNvSpPr/>
          <p:nvPr/>
        </p:nvSpPr>
        <p:spPr>
          <a:xfrm>
            <a:off x="4146957" y="4880844"/>
            <a:ext cx="1093760" cy="461665"/>
          </a:xfrm>
          <a:prstGeom prst="rect">
            <a:avLst/>
          </a:prstGeom>
          <a:noFill/>
        </p:spPr>
        <p:txBody>
          <a:bodyPr wrap="squar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Henry </a:t>
            </a:r>
            <a:r>
              <a:rPr lang="pt-BR" sz="12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Baskerville</a:t>
            </a:r>
            <a:endPar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5" name="Retângulo 14">
            <a:extLst>
              <a:ext uri="{FF2B5EF4-FFF2-40B4-BE49-F238E27FC236}">
                <a16:creationId xmlns:a16="http://schemas.microsoft.com/office/drawing/2014/main" id="{4159CE82-AD25-443D-AD51-FD0444AAE48B}"/>
              </a:ext>
            </a:extLst>
          </p:cNvPr>
          <p:cNvSpPr/>
          <p:nvPr/>
        </p:nvSpPr>
        <p:spPr>
          <a:xfrm>
            <a:off x="5038098" y="4144252"/>
            <a:ext cx="971741"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Watson</a:t>
            </a:r>
          </a:p>
        </p:txBody>
      </p:sp>
      <p:sp>
        <p:nvSpPr>
          <p:cNvPr id="17" name="Retângulo 16">
            <a:extLst>
              <a:ext uri="{FF2B5EF4-FFF2-40B4-BE49-F238E27FC236}">
                <a16:creationId xmlns:a16="http://schemas.microsoft.com/office/drawing/2014/main" id="{D1982F71-A29F-4286-85B4-A73179CC24B1}"/>
              </a:ext>
            </a:extLst>
          </p:cNvPr>
          <p:cNvSpPr/>
          <p:nvPr/>
        </p:nvSpPr>
        <p:spPr>
          <a:xfrm>
            <a:off x="7988635" y="5972960"/>
            <a:ext cx="3775183" cy="623248"/>
          </a:xfrm>
          <a:prstGeom prst="rect">
            <a:avLst/>
          </a:prstGeom>
          <a:noFill/>
        </p:spPr>
        <p:txBody>
          <a:bodyPr wrap="square" lIns="91440" tIns="45720" rIns="91440" bIns="45720">
            <a:spAutoFit/>
          </a:bodyPr>
          <a:lstStyle/>
          <a:p>
            <a:pPr algn="ctr"/>
            <a:r>
              <a:rPr lang="pt-BR" sz="115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Barrymore mostra sua indignação pela malograda perseguição de Henry e Watson na noite anterior.</a:t>
            </a:r>
          </a:p>
        </p:txBody>
      </p:sp>
      <p:sp>
        <p:nvSpPr>
          <p:cNvPr id="18" name="Retângulo 17">
            <a:extLst>
              <a:ext uri="{FF2B5EF4-FFF2-40B4-BE49-F238E27FC236}">
                <a16:creationId xmlns:a16="http://schemas.microsoft.com/office/drawing/2014/main" id="{6F84FC04-ABA6-4CF2-880C-D6AD97D28137}"/>
              </a:ext>
            </a:extLst>
          </p:cNvPr>
          <p:cNvSpPr/>
          <p:nvPr/>
        </p:nvSpPr>
        <p:spPr>
          <a:xfrm>
            <a:off x="10589533" y="4742344"/>
            <a:ext cx="954107"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Barrymore</a:t>
            </a:r>
          </a:p>
        </p:txBody>
      </p:sp>
      <p:sp>
        <p:nvSpPr>
          <p:cNvPr id="19" name="Retângulo 18">
            <a:extLst>
              <a:ext uri="{FF2B5EF4-FFF2-40B4-BE49-F238E27FC236}">
                <a16:creationId xmlns:a16="http://schemas.microsoft.com/office/drawing/2014/main" id="{AAB5F48E-2FA5-46E4-9608-5DCA788C50A4}"/>
              </a:ext>
            </a:extLst>
          </p:cNvPr>
          <p:cNvSpPr/>
          <p:nvPr/>
        </p:nvSpPr>
        <p:spPr>
          <a:xfrm>
            <a:off x="8353147" y="4388879"/>
            <a:ext cx="971741"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Watson</a:t>
            </a:r>
          </a:p>
        </p:txBody>
      </p:sp>
      <p:sp>
        <p:nvSpPr>
          <p:cNvPr id="20" name="Retângulo 19">
            <a:extLst>
              <a:ext uri="{FF2B5EF4-FFF2-40B4-BE49-F238E27FC236}">
                <a16:creationId xmlns:a16="http://schemas.microsoft.com/office/drawing/2014/main" id="{A975A8A5-89B5-4674-9CA2-5D1435479FBA}"/>
              </a:ext>
            </a:extLst>
          </p:cNvPr>
          <p:cNvSpPr/>
          <p:nvPr/>
        </p:nvSpPr>
        <p:spPr>
          <a:xfrm>
            <a:off x="9147065" y="3010975"/>
            <a:ext cx="1093760" cy="461665"/>
          </a:xfrm>
          <a:prstGeom prst="rect">
            <a:avLst/>
          </a:prstGeom>
          <a:noFill/>
        </p:spPr>
        <p:txBody>
          <a:bodyPr wrap="squar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Henry </a:t>
            </a:r>
            <a:r>
              <a:rPr lang="pt-BR" sz="12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Baskerville</a:t>
            </a:r>
            <a:endPar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1" name="Retângulo 20">
            <a:extLst>
              <a:ext uri="{FF2B5EF4-FFF2-40B4-BE49-F238E27FC236}">
                <a16:creationId xmlns:a16="http://schemas.microsoft.com/office/drawing/2014/main" id="{8EF0A6C8-2F1D-4E1A-A7F0-96531016ECC1}"/>
              </a:ext>
            </a:extLst>
          </p:cNvPr>
          <p:cNvSpPr/>
          <p:nvPr/>
        </p:nvSpPr>
        <p:spPr>
          <a:xfrm>
            <a:off x="10268125" y="6650891"/>
            <a:ext cx="1909448" cy="261610"/>
          </a:xfrm>
          <a:prstGeom prst="rect">
            <a:avLst/>
          </a:prstGeom>
          <a:noFill/>
        </p:spPr>
        <p:txBody>
          <a:bodyPr wrap="square" lIns="91440" tIns="45720" rIns="91440" bIns="45720">
            <a:spAutoFit/>
          </a:bodyPr>
          <a:lstStyle/>
          <a:p>
            <a:pPr algn="r"/>
            <a:r>
              <a:rPr lang="pt-BR" sz="1100" dirty="0">
                <a:ln w="0"/>
                <a:effectLst>
                  <a:outerShdw blurRad="38100" dist="19050" dir="2700000" algn="tl" rotWithShape="0">
                    <a:schemeClr val="dk1">
                      <a:alpha val="40000"/>
                    </a:schemeClr>
                  </a:outerShdw>
                </a:effectLst>
                <a:latin typeface="Avocado Creamy" panose="02000500000000000000" pitchFamily="2" charset="0"/>
              </a:rPr>
              <a:t>Imagens: Sidney </a:t>
            </a:r>
            <a:r>
              <a:rPr lang="pt-BR" sz="1100" dirty="0" err="1">
                <a:ln w="0"/>
                <a:effectLst>
                  <a:outerShdw blurRad="38100" dist="19050" dir="2700000" algn="tl" rotWithShape="0">
                    <a:schemeClr val="dk1">
                      <a:alpha val="40000"/>
                    </a:schemeClr>
                  </a:outerShdw>
                </a:effectLst>
                <a:latin typeface="Avocado Creamy" panose="02000500000000000000" pitchFamily="2" charset="0"/>
              </a:rPr>
              <a:t>Paget</a:t>
            </a:r>
            <a:r>
              <a:rPr lang="pt-BR" sz="1100" dirty="0">
                <a:ln w="0"/>
                <a:effectLst>
                  <a:outerShdw blurRad="38100" dist="19050" dir="2700000" algn="tl" rotWithShape="0">
                    <a:schemeClr val="dk1">
                      <a:alpha val="40000"/>
                    </a:schemeClr>
                  </a:outerShdw>
                </a:effectLst>
                <a:latin typeface="Avocado Creamy" panose="02000500000000000000" pitchFamily="2" charset="0"/>
              </a:rPr>
              <a:t>, 1901</a:t>
            </a:r>
            <a:endParaRPr lang="pt-BR" sz="1000" b="0" cap="none" spc="0" dirty="0">
              <a:ln w="0"/>
              <a:solidFill>
                <a:schemeClr val="tx1"/>
              </a:solidFill>
              <a:effectLst>
                <a:outerShdw blurRad="38100" dist="19050" dir="2700000" algn="tl" rotWithShape="0">
                  <a:schemeClr val="dk1">
                    <a:alpha val="40000"/>
                  </a:schemeClr>
                </a:outerShdw>
              </a:effectLst>
              <a:latin typeface="Avocado Creamy" panose="02000500000000000000" pitchFamily="2" charset="0"/>
            </a:endParaRPr>
          </a:p>
        </p:txBody>
      </p:sp>
    </p:spTree>
    <p:extLst>
      <p:ext uri="{BB962C8B-B14F-4D97-AF65-F5344CB8AC3E}">
        <p14:creationId xmlns:p14="http://schemas.microsoft.com/office/powerpoint/2010/main" val="2769572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1"/>
                                        </p:tgtEl>
                                        <p:attrNameLst>
                                          <p:attrName>style.visibility</p:attrName>
                                        </p:attrNameLst>
                                      </p:cBhvr>
                                      <p:to>
                                        <p:strVal val="visible"/>
                                      </p:to>
                                    </p:set>
                                    <p:anim calcmode="lin" valueType="num">
                                      <p:cBhvr additive="base">
                                        <p:cTn id="13" dur="500" fill="hold"/>
                                        <p:tgtEl>
                                          <p:spTgt spid="11"/>
                                        </p:tgtEl>
                                        <p:attrNameLst>
                                          <p:attrName>ppt_x</p:attrName>
                                        </p:attrNameLst>
                                      </p:cBhvr>
                                      <p:tavLst>
                                        <p:tav tm="0">
                                          <p:val>
                                            <p:strVal val="#ppt_x"/>
                                          </p:val>
                                        </p:tav>
                                        <p:tav tm="100000">
                                          <p:val>
                                            <p:strVal val="#ppt_x"/>
                                          </p:val>
                                        </p:tav>
                                      </p:tavLst>
                                    </p:anim>
                                    <p:anim calcmode="lin" valueType="num">
                                      <p:cBhvr additive="base">
                                        <p:cTn id="14"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anim calcmode="lin" valueType="num">
                                      <p:cBhvr additive="base">
                                        <p:cTn id="25" dur="500" fill="hold"/>
                                        <p:tgtEl>
                                          <p:spTgt spid="13"/>
                                        </p:tgtEl>
                                        <p:attrNameLst>
                                          <p:attrName>ppt_x</p:attrName>
                                        </p:attrNameLst>
                                      </p:cBhvr>
                                      <p:tavLst>
                                        <p:tav tm="0">
                                          <p:val>
                                            <p:strVal val="#ppt_x"/>
                                          </p:val>
                                        </p:tav>
                                        <p:tav tm="100000">
                                          <p:val>
                                            <p:strVal val="#ppt_x"/>
                                          </p:val>
                                        </p:tav>
                                      </p:tavLst>
                                    </p:anim>
                                    <p:anim calcmode="lin" valueType="num">
                                      <p:cBhvr additive="base">
                                        <p:cTn id="26"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7"/>
                                        </p:tgtEl>
                                        <p:attrNameLst>
                                          <p:attrName>style.visibility</p:attrName>
                                        </p:attrNameLst>
                                      </p:cBhvr>
                                      <p:to>
                                        <p:strVal val="visible"/>
                                      </p:to>
                                    </p:set>
                                    <p:anim calcmode="lin" valueType="num">
                                      <p:cBhvr additive="base">
                                        <p:cTn id="43" dur="500" fill="hold"/>
                                        <p:tgtEl>
                                          <p:spTgt spid="17"/>
                                        </p:tgtEl>
                                        <p:attrNameLst>
                                          <p:attrName>ppt_x</p:attrName>
                                        </p:attrNameLst>
                                      </p:cBhvr>
                                      <p:tavLst>
                                        <p:tav tm="0">
                                          <p:val>
                                            <p:strVal val="#ppt_x"/>
                                          </p:val>
                                        </p:tav>
                                        <p:tav tm="100000">
                                          <p:val>
                                            <p:strVal val="#ppt_x"/>
                                          </p:val>
                                        </p:tav>
                                      </p:tavLst>
                                    </p:anim>
                                    <p:anim calcmode="lin" valueType="num">
                                      <p:cBhvr additive="base">
                                        <p:cTn id="4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8"/>
                                        </p:tgtEl>
                                        <p:attrNameLst>
                                          <p:attrName>style.visibility</p:attrName>
                                        </p:attrNameLst>
                                      </p:cBhvr>
                                      <p:to>
                                        <p:strVal val="visible"/>
                                      </p:to>
                                    </p:set>
                                    <p:anim calcmode="lin" valueType="num">
                                      <p:cBhvr additive="base">
                                        <p:cTn id="49" dur="500" fill="hold"/>
                                        <p:tgtEl>
                                          <p:spTgt spid="18"/>
                                        </p:tgtEl>
                                        <p:attrNameLst>
                                          <p:attrName>ppt_x</p:attrName>
                                        </p:attrNameLst>
                                      </p:cBhvr>
                                      <p:tavLst>
                                        <p:tav tm="0">
                                          <p:val>
                                            <p:strVal val="#ppt_x"/>
                                          </p:val>
                                        </p:tav>
                                        <p:tav tm="100000">
                                          <p:val>
                                            <p:strVal val="#ppt_x"/>
                                          </p:val>
                                        </p:tav>
                                      </p:tavLst>
                                    </p:anim>
                                    <p:anim calcmode="lin" valueType="num">
                                      <p:cBhvr additive="base">
                                        <p:cTn id="5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9"/>
                                        </p:tgtEl>
                                        <p:attrNameLst>
                                          <p:attrName>style.visibility</p:attrName>
                                        </p:attrNameLst>
                                      </p:cBhvr>
                                      <p:to>
                                        <p:strVal val="visible"/>
                                      </p:to>
                                    </p:set>
                                    <p:anim calcmode="lin" valueType="num">
                                      <p:cBhvr additive="base">
                                        <p:cTn id="55" dur="500" fill="hold"/>
                                        <p:tgtEl>
                                          <p:spTgt spid="19"/>
                                        </p:tgtEl>
                                        <p:attrNameLst>
                                          <p:attrName>ppt_x</p:attrName>
                                        </p:attrNameLst>
                                      </p:cBhvr>
                                      <p:tavLst>
                                        <p:tav tm="0">
                                          <p:val>
                                            <p:strVal val="#ppt_x"/>
                                          </p:val>
                                        </p:tav>
                                        <p:tav tm="100000">
                                          <p:val>
                                            <p:strVal val="#ppt_x"/>
                                          </p:val>
                                        </p:tav>
                                      </p:tavLst>
                                    </p:anim>
                                    <p:anim calcmode="lin" valueType="num">
                                      <p:cBhvr additive="base">
                                        <p:cTn id="56"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0"/>
                                        </p:tgtEl>
                                        <p:attrNameLst>
                                          <p:attrName>style.visibility</p:attrName>
                                        </p:attrNameLst>
                                      </p:cBhvr>
                                      <p:to>
                                        <p:strVal val="visible"/>
                                      </p:to>
                                    </p:set>
                                    <p:anim calcmode="lin" valueType="num">
                                      <p:cBhvr additive="base">
                                        <p:cTn id="61" dur="500" fill="hold"/>
                                        <p:tgtEl>
                                          <p:spTgt spid="20"/>
                                        </p:tgtEl>
                                        <p:attrNameLst>
                                          <p:attrName>ppt_x</p:attrName>
                                        </p:attrNameLst>
                                      </p:cBhvr>
                                      <p:tavLst>
                                        <p:tav tm="0">
                                          <p:val>
                                            <p:strVal val="#ppt_x"/>
                                          </p:val>
                                        </p:tav>
                                        <p:tav tm="100000">
                                          <p:val>
                                            <p:strVal val="#ppt_x"/>
                                          </p:val>
                                        </p:tav>
                                      </p:tavLst>
                                    </p:anim>
                                    <p:anim calcmode="lin" valueType="num">
                                      <p:cBhvr additive="base">
                                        <p:cTn id="6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P spid="13" grpId="0"/>
      <p:bldP spid="14" grpId="0"/>
      <p:bldP spid="15" grpId="0"/>
      <p:bldP spid="17" grpId="0"/>
      <p:bldP spid="18" grpId="0"/>
      <p:bldP spid="19" grpId="0"/>
      <p:bldP spid="20"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Sidney Paget, 1902">
            <a:extLst>
              <a:ext uri="{FF2B5EF4-FFF2-40B4-BE49-F238E27FC236}">
                <a16:creationId xmlns:a16="http://schemas.microsoft.com/office/drawing/2014/main" id="{0BC6F1F8-14EC-4E1D-980A-749377A720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537" y="1004102"/>
            <a:ext cx="2888608" cy="494369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descr="Sidney Paget, 1902">
            <a:extLst>
              <a:ext uri="{FF2B5EF4-FFF2-40B4-BE49-F238E27FC236}">
                <a16:creationId xmlns:a16="http://schemas.microsoft.com/office/drawing/2014/main" id="{4B0051BB-0F37-4FAF-BC31-CBB2BC0F34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59847" y="1004101"/>
            <a:ext cx="2722839" cy="4943691"/>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Sidney Paget, 1902">
            <a:extLst>
              <a:ext uri="{FF2B5EF4-FFF2-40B4-BE49-F238E27FC236}">
                <a16:creationId xmlns:a16="http://schemas.microsoft.com/office/drawing/2014/main" id="{6B41A405-54EE-49FC-8A81-D8343ACF497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8944" y="1004101"/>
            <a:ext cx="2619375" cy="4943690"/>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Sidney Paget, 1902">
            <a:extLst>
              <a:ext uri="{FF2B5EF4-FFF2-40B4-BE49-F238E27FC236}">
                <a16:creationId xmlns:a16="http://schemas.microsoft.com/office/drawing/2014/main" id="{D43BFEF4-D97D-40CB-96D9-38726DD5C6E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06188" y="1004101"/>
            <a:ext cx="2619375" cy="4943690"/>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a:extLst>
              <a:ext uri="{FF2B5EF4-FFF2-40B4-BE49-F238E27FC236}">
                <a16:creationId xmlns:a16="http://schemas.microsoft.com/office/drawing/2014/main" id="{A3CE4CB6-7B76-454E-B7E7-86B8EF85FEC9}"/>
              </a:ext>
            </a:extLst>
          </p:cNvPr>
          <p:cNvSpPr/>
          <p:nvPr/>
        </p:nvSpPr>
        <p:spPr>
          <a:xfrm>
            <a:off x="201334" y="149667"/>
            <a:ext cx="8018162" cy="584775"/>
          </a:xfrm>
          <a:prstGeom prst="rect">
            <a:avLst/>
          </a:prstGeom>
          <a:noFill/>
        </p:spPr>
        <p:txBody>
          <a:bodyPr wrap="square" lIns="91440" tIns="45720" rIns="91440" bIns="45720">
            <a:spAutoFit/>
          </a:bodyPr>
          <a:lstStyle/>
          <a:p>
            <a:r>
              <a:rPr lang="pt-BR" sz="3200" b="1" dirty="0">
                <a:ln w="0"/>
                <a:effectLst>
                  <a:outerShdw blurRad="38100" dist="19050" dir="2700000" algn="tl" rotWithShape="0">
                    <a:schemeClr val="dk1">
                      <a:alpha val="40000"/>
                    </a:schemeClr>
                  </a:outerShdw>
                </a:effectLst>
                <a:latin typeface="Stencil" panose="040409050D0802020404" pitchFamily="82" charset="0"/>
              </a:rPr>
              <a:t>Recapitulando: Capítulos 10 e 11</a:t>
            </a:r>
            <a:endParaRPr lang="pt-BR" sz="3200" b="1" cap="none" spc="0" dirty="0">
              <a:ln w="0"/>
              <a:solidFill>
                <a:schemeClr val="tx1"/>
              </a:solidFill>
              <a:effectLst>
                <a:outerShdw blurRad="38100" dist="19050" dir="2700000" algn="tl" rotWithShape="0">
                  <a:schemeClr val="dk1">
                    <a:alpha val="40000"/>
                  </a:schemeClr>
                </a:outerShdw>
              </a:effectLst>
              <a:latin typeface="Stencil" panose="040409050D0802020404" pitchFamily="82" charset="0"/>
            </a:endParaRPr>
          </a:p>
        </p:txBody>
      </p:sp>
      <p:sp>
        <p:nvSpPr>
          <p:cNvPr id="10" name="Retângulo 9">
            <a:extLst>
              <a:ext uri="{FF2B5EF4-FFF2-40B4-BE49-F238E27FC236}">
                <a16:creationId xmlns:a16="http://schemas.microsoft.com/office/drawing/2014/main" id="{D30A2654-6827-4BE8-AB90-6130E591CE14}"/>
              </a:ext>
            </a:extLst>
          </p:cNvPr>
          <p:cNvSpPr/>
          <p:nvPr/>
        </p:nvSpPr>
        <p:spPr>
          <a:xfrm>
            <a:off x="10447034" y="0"/>
            <a:ext cx="1744966" cy="461665"/>
          </a:xfrm>
          <a:prstGeom prst="rect">
            <a:avLst/>
          </a:prstGeom>
          <a:noFill/>
        </p:spPr>
        <p:txBody>
          <a:bodyPr wrap="none" lIns="91440" tIns="45720" rIns="91440" bIns="45720">
            <a:spAutoFit/>
          </a:bodyPr>
          <a:lstStyle/>
          <a:p>
            <a:pPr algn="r"/>
            <a:r>
              <a:rPr lang="pt-BR" sz="1300" b="1"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Investigadores literários</a:t>
            </a:r>
          </a:p>
          <a:p>
            <a:pPr algn="r"/>
            <a:r>
              <a:rPr lang="pt-BR" sz="1100" b="0" cap="none" spc="0" dirty="0">
                <a:ln w="0"/>
                <a:solidFill>
                  <a:schemeClr val="tx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Professora Melina de Paulo</a:t>
            </a:r>
          </a:p>
        </p:txBody>
      </p:sp>
      <p:sp>
        <p:nvSpPr>
          <p:cNvPr id="11" name="Retângulo 10">
            <a:extLst>
              <a:ext uri="{FF2B5EF4-FFF2-40B4-BE49-F238E27FC236}">
                <a16:creationId xmlns:a16="http://schemas.microsoft.com/office/drawing/2014/main" id="{EDB86112-831F-4D9F-BAFE-DE391121538F}"/>
              </a:ext>
            </a:extLst>
          </p:cNvPr>
          <p:cNvSpPr/>
          <p:nvPr/>
        </p:nvSpPr>
        <p:spPr>
          <a:xfrm>
            <a:off x="10268125" y="6634113"/>
            <a:ext cx="1909448" cy="261610"/>
          </a:xfrm>
          <a:prstGeom prst="rect">
            <a:avLst/>
          </a:prstGeom>
          <a:noFill/>
        </p:spPr>
        <p:txBody>
          <a:bodyPr wrap="square" lIns="91440" tIns="45720" rIns="91440" bIns="45720">
            <a:spAutoFit/>
          </a:bodyPr>
          <a:lstStyle/>
          <a:p>
            <a:pPr algn="r"/>
            <a:r>
              <a:rPr lang="pt-BR" sz="1100" dirty="0">
                <a:ln w="0"/>
                <a:effectLst>
                  <a:outerShdw blurRad="38100" dist="19050" dir="2700000" algn="tl" rotWithShape="0">
                    <a:schemeClr val="dk1">
                      <a:alpha val="40000"/>
                    </a:schemeClr>
                  </a:outerShdw>
                </a:effectLst>
                <a:latin typeface="Avocado Creamy" panose="02000500000000000000" pitchFamily="2" charset="0"/>
              </a:rPr>
              <a:t>Imagens: Sidney </a:t>
            </a:r>
            <a:r>
              <a:rPr lang="pt-BR" sz="1100" dirty="0" err="1">
                <a:ln w="0"/>
                <a:effectLst>
                  <a:outerShdw blurRad="38100" dist="19050" dir="2700000" algn="tl" rotWithShape="0">
                    <a:schemeClr val="dk1">
                      <a:alpha val="40000"/>
                    </a:schemeClr>
                  </a:outerShdw>
                </a:effectLst>
                <a:latin typeface="Avocado Creamy" panose="02000500000000000000" pitchFamily="2" charset="0"/>
              </a:rPr>
              <a:t>Paget</a:t>
            </a:r>
            <a:r>
              <a:rPr lang="pt-BR" sz="1100" dirty="0">
                <a:ln w="0"/>
                <a:effectLst>
                  <a:outerShdw blurRad="38100" dist="19050" dir="2700000" algn="tl" rotWithShape="0">
                    <a:schemeClr val="dk1">
                      <a:alpha val="40000"/>
                    </a:schemeClr>
                  </a:outerShdw>
                </a:effectLst>
                <a:latin typeface="Avocado Creamy" panose="02000500000000000000" pitchFamily="2" charset="0"/>
              </a:rPr>
              <a:t>, 1901</a:t>
            </a:r>
            <a:endParaRPr lang="pt-BR" sz="1000" b="0" cap="none" spc="0" dirty="0">
              <a:ln w="0"/>
              <a:solidFill>
                <a:schemeClr val="tx1"/>
              </a:solidFill>
              <a:effectLst>
                <a:outerShdw blurRad="38100" dist="19050" dir="2700000" algn="tl" rotWithShape="0">
                  <a:schemeClr val="dk1">
                    <a:alpha val="40000"/>
                  </a:schemeClr>
                </a:outerShdw>
              </a:effectLst>
              <a:latin typeface="Avocado Creamy" panose="02000500000000000000" pitchFamily="2" charset="0"/>
            </a:endParaRPr>
          </a:p>
        </p:txBody>
      </p:sp>
      <p:sp>
        <p:nvSpPr>
          <p:cNvPr id="12" name="Retângulo 11">
            <a:extLst>
              <a:ext uri="{FF2B5EF4-FFF2-40B4-BE49-F238E27FC236}">
                <a16:creationId xmlns:a16="http://schemas.microsoft.com/office/drawing/2014/main" id="{65BB74EB-48ED-44E4-B42B-0EF4853F5C3D}"/>
              </a:ext>
            </a:extLst>
          </p:cNvPr>
          <p:cNvSpPr/>
          <p:nvPr/>
        </p:nvSpPr>
        <p:spPr>
          <a:xfrm>
            <a:off x="1874107" y="3152001"/>
            <a:ext cx="971741"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Watson</a:t>
            </a:r>
          </a:p>
        </p:txBody>
      </p:sp>
      <p:sp>
        <p:nvSpPr>
          <p:cNvPr id="13" name="Retângulo 12">
            <a:extLst>
              <a:ext uri="{FF2B5EF4-FFF2-40B4-BE49-F238E27FC236}">
                <a16:creationId xmlns:a16="http://schemas.microsoft.com/office/drawing/2014/main" id="{E993CD7C-2622-4C8B-BFF0-95BB48EBD991}"/>
              </a:ext>
            </a:extLst>
          </p:cNvPr>
          <p:cNvSpPr/>
          <p:nvPr/>
        </p:nvSpPr>
        <p:spPr>
          <a:xfrm>
            <a:off x="336345" y="5947791"/>
            <a:ext cx="2900800" cy="446276"/>
          </a:xfrm>
          <a:prstGeom prst="rect">
            <a:avLst/>
          </a:prstGeom>
          <a:noFill/>
        </p:spPr>
        <p:txBody>
          <a:bodyPr wrap="square" lIns="91440" tIns="45720" rIns="91440" bIns="45720">
            <a:spAutoFit/>
          </a:bodyPr>
          <a:lstStyle/>
          <a:p>
            <a:pPr algn="ctr"/>
            <a:r>
              <a:rPr lang="pt-BR" sz="115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Com seu impermeável, Watson caminha pela encharcada charneca.</a:t>
            </a:r>
          </a:p>
        </p:txBody>
      </p:sp>
      <p:sp>
        <p:nvSpPr>
          <p:cNvPr id="14" name="Retângulo 13">
            <a:extLst>
              <a:ext uri="{FF2B5EF4-FFF2-40B4-BE49-F238E27FC236}">
                <a16:creationId xmlns:a16="http://schemas.microsoft.com/office/drawing/2014/main" id="{47E2A397-0900-4359-B390-033BB1F68860}"/>
              </a:ext>
            </a:extLst>
          </p:cNvPr>
          <p:cNvSpPr/>
          <p:nvPr/>
        </p:nvSpPr>
        <p:spPr>
          <a:xfrm>
            <a:off x="4857398" y="4319469"/>
            <a:ext cx="971741"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Watson</a:t>
            </a:r>
          </a:p>
        </p:txBody>
      </p:sp>
      <p:sp>
        <p:nvSpPr>
          <p:cNvPr id="15" name="Retângulo 14">
            <a:extLst>
              <a:ext uri="{FF2B5EF4-FFF2-40B4-BE49-F238E27FC236}">
                <a16:creationId xmlns:a16="http://schemas.microsoft.com/office/drawing/2014/main" id="{5675A88D-E635-437E-AD60-8425A9E89CBC}"/>
              </a:ext>
            </a:extLst>
          </p:cNvPr>
          <p:cNvSpPr/>
          <p:nvPr/>
        </p:nvSpPr>
        <p:spPr>
          <a:xfrm>
            <a:off x="3485014" y="3760832"/>
            <a:ext cx="954107"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Barrymore</a:t>
            </a:r>
          </a:p>
        </p:txBody>
      </p:sp>
      <p:sp>
        <p:nvSpPr>
          <p:cNvPr id="16" name="Retângulo 15">
            <a:extLst>
              <a:ext uri="{FF2B5EF4-FFF2-40B4-BE49-F238E27FC236}">
                <a16:creationId xmlns:a16="http://schemas.microsoft.com/office/drawing/2014/main" id="{A02089CF-7100-4671-ADFA-7EDE18A21174}"/>
              </a:ext>
            </a:extLst>
          </p:cNvPr>
          <p:cNvSpPr/>
          <p:nvPr/>
        </p:nvSpPr>
        <p:spPr>
          <a:xfrm>
            <a:off x="3459846" y="5971379"/>
            <a:ext cx="2722839" cy="738664"/>
          </a:xfrm>
          <a:prstGeom prst="rect">
            <a:avLst/>
          </a:prstGeom>
          <a:noFill/>
        </p:spPr>
        <p:txBody>
          <a:bodyPr wrap="square" lIns="91440" tIns="45720" rIns="91440" bIns="45720">
            <a:spAutoFit/>
          </a:bodyPr>
          <a:lstStyle/>
          <a:p>
            <a:pPr algn="ctr"/>
            <a:r>
              <a:rPr lang="pt-BR" sz="105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Após jantar com Henry e Dr. Mortimer, Watson aproveita para fazer algumas perguntas ao mordomo sobre o outro homem que vive na charneca.</a:t>
            </a:r>
          </a:p>
        </p:txBody>
      </p:sp>
      <p:sp>
        <p:nvSpPr>
          <p:cNvPr id="17" name="Retângulo 16">
            <a:extLst>
              <a:ext uri="{FF2B5EF4-FFF2-40B4-BE49-F238E27FC236}">
                <a16:creationId xmlns:a16="http://schemas.microsoft.com/office/drawing/2014/main" id="{F0853378-8125-44C8-9BD1-54F63D522D7C}"/>
              </a:ext>
            </a:extLst>
          </p:cNvPr>
          <p:cNvSpPr/>
          <p:nvPr/>
        </p:nvSpPr>
        <p:spPr>
          <a:xfrm>
            <a:off x="6438944" y="5971379"/>
            <a:ext cx="2619375" cy="415498"/>
          </a:xfrm>
          <a:prstGeom prst="rect">
            <a:avLst/>
          </a:prstGeom>
          <a:noFill/>
        </p:spPr>
        <p:txBody>
          <a:bodyPr wrap="square" lIns="91440" tIns="45720" rIns="91440" bIns="45720">
            <a:spAutoFit/>
          </a:bodyPr>
          <a:lstStyle/>
          <a:p>
            <a:pPr algn="ctr"/>
            <a:r>
              <a:rPr lang="pt-BR" sz="105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Watson deixa Henry para trás e faz uma visita à Sra. Laura Lyons.</a:t>
            </a:r>
          </a:p>
        </p:txBody>
      </p:sp>
      <p:sp>
        <p:nvSpPr>
          <p:cNvPr id="18" name="Retângulo 17">
            <a:extLst>
              <a:ext uri="{FF2B5EF4-FFF2-40B4-BE49-F238E27FC236}">
                <a16:creationId xmlns:a16="http://schemas.microsoft.com/office/drawing/2014/main" id="{0989CBFD-4F7B-4D29-8021-E294E2FA539D}"/>
              </a:ext>
            </a:extLst>
          </p:cNvPr>
          <p:cNvSpPr/>
          <p:nvPr/>
        </p:nvSpPr>
        <p:spPr>
          <a:xfrm>
            <a:off x="6776890" y="4467056"/>
            <a:ext cx="971741"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Watson</a:t>
            </a:r>
          </a:p>
        </p:txBody>
      </p:sp>
      <p:sp>
        <p:nvSpPr>
          <p:cNvPr id="19" name="Retângulo 18">
            <a:extLst>
              <a:ext uri="{FF2B5EF4-FFF2-40B4-BE49-F238E27FC236}">
                <a16:creationId xmlns:a16="http://schemas.microsoft.com/office/drawing/2014/main" id="{422DAA75-5A8A-4AF8-BDCA-3067F79FF5A0}"/>
              </a:ext>
            </a:extLst>
          </p:cNvPr>
          <p:cNvSpPr/>
          <p:nvPr/>
        </p:nvSpPr>
        <p:spPr>
          <a:xfrm>
            <a:off x="7870716" y="4168466"/>
            <a:ext cx="1055096"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Laura Lyons</a:t>
            </a:r>
          </a:p>
        </p:txBody>
      </p:sp>
      <p:sp>
        <p:nvSpPr>
          <p:cNvPr id="20" name="Retângulo 19">
            <a:extLst>
              <a:ext uri="{FF2B5EF4-FFF2-40B4-BE49-F238E27FC236}">
                <a16:creationId xmlns:a16="http://schemas.microsoft.com/office/drawing/2014/main" id="{B3752CB2-F916-4730-BF91-DA32CC0E46D1}"/>
              </a:ext>
            </a:extLst>
          </p:cNvPr>
          <p:cNvSpPr/>
          <p:nvPr/>
        </p:nvSpPr>
        <p:spPr>
          <a:xfrm>
            <a:off x="10357584" y="4445465"/>
            <a:ext cx="1374951" cy="646331"/>
          </a:xfrm>
          <a:prstGeom prst="rect">
            <a:avLst/>
          </a:prstGeom>
          <a:noFill/>
        </p:spPr>
        <p:txBody>
          <a:bodyPr wrap="squar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Sr. </a:t>
            </a:r>
            <a:r>
              <a:rPr lang="pt-BR" sz="12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Frankland</a:t>
            </a: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pai de Laura Lyons</a:t>
            </a:r>
          </a:p>
        </p:txBody>
      </p:sp>
      <p:sp>
        <p:nvSpPr>
          <p:cNvPr id="21" name="Retângulo 20">
            <a:extLst>
              <a:ext uri="{FF2B5EF4-FFF2-40B4-BE49-F238E27FC236}">
                <a16:creationId xmlns:a16="http://schemas.microsoft.com/office/drawing/2014/main" id="{C2815977-6757-423E-9310-36D6DEB5B9C3}"/>
              </a:ext>
            </a:extLst>
          </p:cNvPr>
          <p:cNvSpPr/>
          <p:nvPr/>
        </p:nvSpPr>
        <p:spPr>
          <a:xfrm>
            <a:off x="9323851" y="5971379"/>
            <a:ext cx="2619375" cy="577081"/>
          </a:xfrm>
          <a:prstGeom prst="rect">
            <a:avLst/>
          </a:prstGeom>
          <a:noFill/>
        </p:spPr>
        <p:txBody>
          <a:bodyPr wrap="square" lIns="91440" tIns="45720" rIns="91440" bIns="45720">
            <a:spAutoFit/>
          </a:bodyPr>
          <a:lstStyle/>
          <a:p>
            <a:pPr algn="ctr"/>
            <a:r>
              <a:rPr lang="pt-BR" sz="105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No retorno para o solar, Watson avista o Sr. </a:t>
            </a:r>
            <a:r>
              <a:rPr lang="pt-BR" sz="105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Frankland</a:t>
            </a:r>
            <a:r>
              <a:rPr lang="pt-BR" sz="105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que o convida para tomar uma taça de vinho.</a:t>
            </a:r>
          </a:p>
        </p:txBody>
      </p:sp>
      <p:sp>
        <p:nvSpPr>
          <p:cNvPr id="22" name="Retângulo 21">
            <a:extLst>
              <a:ext uri="{FF2B5EF4-FFF2-40B4-BE49-F238E27FC236}">
                <a16:creationId xmlns:a16="http://schemas.microsoft.com/office/drawing/2014/main" id="{B3E08594-D7F5-4180-AEAE-3A2F54C59B82}"/>
              </a:ext>
            </a:extLst>
          </p:cNvPr>
          <p:cNvSpPr/>
          <p:nvPr/>
        </p:nvSpPr>
        <p:spPr>
          <a:xfrm>
            <a:off x="9296384" y="2875002"/>
            <a:ext cx="971741"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Watson</a:t>
            </a:r>
          </a:p>
        </p:txBody>
      </p:sp>
    </p:spTree>
    <p:extLst>
      <p:ext uri="{BB962C8B-B14F-4D97-AF65-F5344CB8AC3E}">
        <p14:creationId xmlns:p14="http://schemas.microsoft.com/office/powerpoint/2010/main" val="335365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241D830-4159-4639-840A-85C17B79A828}"/>
              </a:ext>
            </a:extLst>
          </p:cNvPr>
          <p:cNvSpPr/>
          <p:nvPr/>
        </p:nvSpPr>
        <p:spPr>
          <a:xfrm>
            <a:off x="218111" y="597932"/>
            <a:ext cx="8993000" cy="523220"/>
          </a:xfrm>
          <a:prstGeom prst="rect">
            <a:avLst/>
          </a:prstGeom>
          <a:noFill/>
        </p:spPr>
        <p:txBody>
          <a:bodyPr wrap="square" lIns="91440" tIns="45720" rIns="91440" bIns="45720">
            <a:spAutoFit/>
          </a:bodyPr>
          <a:lstStyle/>
          <a:p>
            <a:r>
              <a:rPr lang="pt-BR" sz="2800" b="1" dirty="0">
                <a:ln w="0"/>
                <a:effectLst>
                  <a:outerShdw blurRad="38100" dist="19050" dir="2700000" algn="tl" rotWithShape="0">
                    <a:schemeClr val="dk1">
                      <a:alpha val="40000"/>
                    </a:schemeClr>
                  </a:outerShdw>
                </a:effectLst>
                <a:latin typeface="Stencil" panose="040409050D0802020404" pitchFamily="82" charset="0"/>
              </a:rPr>
              <a:t>Organize as sílabas e descubra a palavra:</a:t>
            </a:r>
            <a:endParaRPr lang="pt-BR" sz="2800" b="1" cap="none" spc="0" dirty="0">
              <a:ln w="0"/>
              <a:solidFill>
                <a:schemeClr val="tx1"/>
              </a:solidFill>
              <a:effectLst>
                <a:outerShdw blurRad="38100" dist="19050" dir="2700000" algn="tl" rotWithShape="0">
                  <a:schemeClr val="dk1">
                    <a:alpha val="40000"/>
                  </a:schemeClr>
                </a:outerShdw>
              </a:effectLst>
              <a:latin typeface="Stencil" panose="040409050D0802020404" pitchFamily="82" charset="0"/>
            </a:endParaRPr>
          </a:p>
        </p:txBody>
      </p:sp>
      <p:sp>
        <p:nvSpPr>
          <p:cNvPr id="2" name="Retângulo 1">
            <a:extLst>
              <a:ext uri="{FF2B5EF4-FFF2-40B4-BE49-F238E27FC236}">
                <a16:creationId xmlns:a16="http://schemas.microsoft.com/office/drawing/2014/main" id="{7CB0A6C1-346D-4EE5-A213-D99DA87487DD}"/>
              </a:ext>
            </a:extLst>
          </p:cNvPr>
          <p:cNvSpPr/>
          <p:nvPr/>
        </p:nvSpPr>
        <p:spPr>
          <a:xfrm>
            <a:off x="5318620" y="1644134"/>
            <a:ext cx="3782036" cy="1015663"/>
          </a:xfrm>
          <a:prstGeom prst="rect">
            <a:avLst/>
          </a:prstGeom>
          <a:noFill/>
        </p:spPr>
        <p:txBody>
          <a:bodyPr wrap="square" lIns="91440" tIns="45720" rIns="91440" bIns="45720">
            <a:spAutoFit/>
          </a:bodyPr>
          <a:lstStyle/>
          <a:p>
            <a:pPr algn="ctr"/>
            <a:r>
              <a:rPr lang="pt-BR" sz="6000" b="1" cap="none" spc="0" dirty="0">
                <a:ln w="0"/>
                <a:solidFill>
                  <a:schemeClr val="tx1"/>
                </a:solidFill>
                <a:effectLst>
                  <a:outerShdw blurRad="38100" dist="19050" dir="2700000" algn="tl" rotWithShape="0">
                    <a:schemeClr val="dk1">
                      <a:alpha val="40000"/>
                    </a:schemeClr>
                  </a:outerShdw>
                </a:effectLst>
                <a:latin typeface="Avocado Creamy" panose="02000500000000000000" pitchFamily="2" charset="0"/>
              </a:rPr>
              <a:t>NO	</a:t>
            </a:r>
            <a:r>
              <a:rPr lang="pt-BR" sz="6000" b="1" dirty="0">
                <a:ln w="0"/>
                <a:effectLst>
                  <a:outerShdw blurRad="38100" dist="19050" dir="2700000" algn="tl" rotWithShape="0">
                    <a:schemeClr val="dk1">
                      <a:alpha val="40000"/>
                    </a:schemeClr>
                  </a:outerShdw>
                </a:effectLst>
                <a:latin typeface="Avocado Creamy" panose="02000500000000000000" pitchFamily="2" charset="0"/>
              </a:rPr>
              <a:t>TA		JA</a:t>
            </a:r>
            <a:endParaRPr lang="pt-BR" sz="6000" b="1" cap="none" spc="0" dirty="0">
              <a:ln w="0"/>
              <a:solidFill>
                <a:schemeClr val="tx1"/>
              </a:solidFill>
              <a:effectLst>
                <a:outerShdw blurRad="38100" dist="19050" dir="2700000" algn="tl" rotWithShape="0">
                  <a:schemeClr val="dk1">
                    <a:alpha val="40000"/>
                  </a:schemeClr>
                </a:outerShdw>
              </a:effectLst>
              <a:latin typeface="Avocado Creamy" panose="02000500000000000000" pitchFamily="2" charset="0"/>
            </a:endParaRPr>
          </a:p>
        </p:txBody>
      </p:sp>
      <p:sp>
        <p:nvSpPr>
          <p:cNvPr id="3" name="CaixaDeTexto 2">
            <a:extLst>
              <a:ext uri="{FF2B5EF4-FFF2-40B4-BE49-F238E27FC236}">
                <a16:creationId xmlns:a16="http://schemas.microsoft.com/office/drawing/2014/main" id="{EE379CB3-8A78-4321-9B93-B49F58C5A67A}"/>
              </a:ext>
            </a:extLst>
          </p:cNvPr>
          <p:cNvSpPr txBox="1"/>
          <p:nvPr/>
        </p:nvSpPr>
        <p:spPr>
          <a:xfrm>
            <a:off x="9395670" y="1828800"/>
            <a:ext cx="2340528" cy="830997"/>
          </a:xfrm>
          <a:prstGeom prst="rect">
            <a:avLst/>
          </a:prstGeom>
          <a:solidFill>
            <a:srgbClr val="00B050"/>
          </a:solidFill>
        </p:spPr>
        <p:txBody>
          <a:bodyPr wrap="square" rtlCol="0">
            <a:spAutoFit/>
          </a:bodyPr>
          <a:lstStyle/>
          <a:p>
            <a:pPr algn="ctr"/>
            <a:r>
              <a:rPr lang="pt-BR" sz="4800" dirty="0">
                <a:latin typeface="Avocado Creamy" panose="02000500000000000000" pitchFamily="2" charset="0"/>
              </a:rPr>
              <a:t>JANOTA</a:t>
            </a:r>
          </a:p>
        </p:txBody>
      </p:sp>
      <p:sp>
        <p:nvSpPr>
          <p:cNvPr id="5" name="CaixaDeTexto 4">
            <a:extLst>
              <a:ext uri="{FF2B5EF4-FFF2-40B4-BE49-F238E27FC236}">
                <a16:creationId xmlns:a16="http://schemas.microsoft.com/office/drawing/2014/main" id="{E7EC1829-1AE5-4273-B921-4C3DB77A5680}"/>
              </a:ext>
            </a:extLst>
          </p:cNvPr>
          <p:cNvSpPr txBox="1"/>
          <p:nvPr/>
        </p:nvSpPr>
        <p:spPr>
          <a:xfrm>
            <a:off x="218111" y="1891094"/>
            <a:ext cx="5394123" cy="523220"/>
          </a:xfrm>
          <a:prstGeom prst="rect">
            <a:avLst/>
          </a:prstGeom>
          <a:noFill/>
        </p:spPr>
        <p:txBody>
          <a:bodyPr wrap="square" rtlCol="0">
            <a:spAutoFit/>
          </a:bodyPr>
          <a:lstStyle/>
          <a:p>
            <a:pPr marL="514350" indent="-514350">
              <a:buFont typeface="+mj-lt"/>
              <a:buAutoNum type="arabicPeriod"/>
            </a:pPr>
            <a:r>
              <a:rPr lang="pt-BR" sz="2800" dirty="0">
                <a:solidFill>
                  <a:srgbClr val="00B050"/>
                </a:solidFill>
                <a:latin typeface="Avocado Creamy" panose="02000500000000000000" pitchFamily="2" charset="0"/>
              </a:rPr>
              <a:t>Pessoa bem vestida, elegante.</a:t>
            </a:r>
          </a:p>
        </p:txBody>
      </p:sp>
      <p:sp>
        <p:nvSpPr>
          <p:cNvPr id="6" name="CaixaDeTexto 5">
            <a:extLst>
              <a:ext uri="{FF2B5EF4-FFF2-40B4-BE49-F238E27FC236}">
                <a16:creationId xmlns:a16="http://schemas.microsoft.com/office/drawing/2014/main" id="{5FB5632B-A59B-4C91-B8D2-3A7A994BD72B}"/>
              </a:ext>
            </a:extLst>
          </p:cNvPr>
          <p:cNvSpPr txBox="1"/>
          <p:nvPr/>
        </p:nvSpPr>
        <p:spPr>
          <a:xfrm>
            <a:off x="190848" y="3428998"/>
            <a:ext cx="3933041" cy="523220"/>
          </a:xfrm>
          <a:prstGeom prst="rect">
            <a:avLst/>
          </a:prstGeom>
          <a:noFill/>
        </p:spPr>
        <p:txBody>
          <a:bodyPr wrap="square" rtlCol="0">
            <a:spAutoFit/>
          </a:bodyPr>
          <a:lstStyle/>
          <a:p>
            <a:pPr marL="514350" indent="-514350">
              <a:buFont typeface="+mj-lt"/>
              <a:buAutoNum type="arabicPeriod" startAt="2"/>
            </a:pPr>
            <a:r>
              <a:rPr lang="pt-BR" sz="2800" dirty="0">
                <a:solidFill>
                  <a:srgbClr val="00B050"/>
                </a:solidFill>
                <a:latin typeface="Avocado Creamy" panose="02000500000000000000" pitchFamily="2" charset="0"/>
              </a:rPr>
              <a:t>Ruído.</a:t>
            </a:r>
          </a:p>
        </p:txBody>
      </p:sp>
      <p:sp>
        <p:nvSpPr>
          <p:cNvPr id="10" name="Retângulo 9">
            <a:extLst>
              <a:ext uri="{FF2B5EF4-FFF2-40B4-BE49-F238E27FC236}">
                <a16:creationId xmlns:a16="http://schemas.microsoft.com/office/drawing/2014/main" id="{76E557EB-68C8-4791-852F-8AB74D201359}"/>
              </a:ext>
            </a:extLst>
          </p:cNvPr>
          <p:cNvSpPr/>
          <p:nvPr/>
        </p:nvSpPr>
        <p:spPr>
          <a:xfrm>
            <a:off x="2554800" y="3182541"/>
            <a:ext cx="4798850" cy="1015663"/>
          </a:xfrm>
          <a:prstGeom prst="rect">
            <a:avLst/>
          </a:prstGeom>
          <a:noFill/>
        </p:spPr>
        <p:txBody>
          <a:bodyPr wrap="square" lIns="91440" tIns="45720" rIns="91440" bIns="45720">
            <a:spAutoFit/>
          </a:bodyPr>
          <a:lstStyle/>
          <a:p>
            <a:pPr algn="ctr"/>
            <a:r>
              <a:rPr lang="pt-BR" sz="6000" b="1" cap="none" spc="0" dirty="0">
                <a:ln w="0"/>
                <a:solidFill>
                  <a:schemeClr val="tx1"/>
                </a:solidFill>
                <a:effectLst>
                  <a:outerShdw blurRad="38100" dist="19050" dir="2700000" algn="tl" rotWithShape="0">
                    <a:schemeClr val="dk1">
                      <a:alpha val="40000"/>
                    </a:schemeClr>
                  </a:outerShdw>
                </a:effectLst>
                <a:latin typeface="Avocado Creamy" panose="02000500000000000000" pitchFamily="2" charset="0"/>
              </a:rPr>
              <a:t>LHO		FAR		FA</a:t>
            </a:r>
          </a:p>
        </p:txBody>
      </p:sp>
      <p:sp>
        <p:nvSpPr>
          <p:cNvPr id="19" name="CaixaDeTexto 18">
            <a:extLst>
              <a:ext uri="{FF2B5EF4-FFF2-40B4-BE49-F238E27FC236}">
                <a16:creationId xmlns:a16="http://schemas.microsoft.com/office/drawing/2014/main" id="{4E9C83E8-2FF9-47A4-97E7-B64CE0ACD1EB}"/>
              </a:ext>
            </a:extLst>
          </p:cNvPr>
          <p:cNvSpPr txBox="1"/>
          <p:nvPr/>
        </p:nvSpPr>
        <p:spPr>
          <a:xfrm>
            <a:off x="7777991" y="3367207"/>
            <a:ext cx="2917971" cy="830997"/>
          </a:xfrm>
          <a:prstGeom prst="rect">
            <a:avLst/>
          </a:prstGeom>
          <a:solidFill>
            <a:srgbClr val="00B050"/>
          </a:solidFill>
        </p:spPr>
        <p:txBody>
          <a:bodyPr wrap="square" rtlCol="0">
            <a:spAutoFit/>
          </a:bodyPr>
          <a:lstStyle/>
          <a:p>
            <a:pPr algn="ctr"/>
            <a:r>
              <a:rPr lang="pt-BR" sz="4800" dirty="0">
                <a:latin typeface="Avocado Creamy" panose="02000500000000000000" pitchFamily="2" charset="0"/>
              </a:rPr>
              <a:t>FARFALHO</a:t>
            </a:r>
          </a:p>
        </p:txBody>
      </p:sp>
      <p:sp>
        <p:nvSpPr>
          <p:cNvPr id="12" name="CaixaDeTexto 11">
            <a:extLst>
              <a:ext uri="{FF2B5EF4-FFF2-40B4-BE49-F238E27FC236}">
                <a16:creationId xmlns:a16="http://schemas.microsoft.com/office/drawing/2014/main" id="{61A004A3-662D-4390-A4EF-4F5C634575E9}"/>
              </a:ext>
            </a:extLst>
          </p:cNvPr>
          <p:cNvSpPr txBox="1"/>
          <p:nvPr/>
        </p:nvSpPr>
        <p:spPr>
          <a:xfrm>
            <a:off x="190849" y="4966902"/>
            <a:ext cx="4330818" cy="954107"/>
          </a:xfrm>
          <a:prstGeom prst="rect">
            <a:avLst/>
          </a:prstGeom>
          <a:noFill/>
        </p:spPr>
        <p:txBody>
          <a:bodyPr wrap="square" rtlCol="0">
            <a:spAutoFit/>
          </a:bodyPr>
          <a:lstStyle/>
          <a:p>
            <a:pPr marL="514350" indent="-514350">
              <a:buFont typeface="+mj-lt"/>
              <a:buAutoNum type="arabicPeriod" startAt="3"/>
            </a:pPr>
            <a:r>
              <a:rPr lang="pt-BR" sz="2800" b="0" i="0" dirty="0">
                <a:solidFill>
                  <a:srgbClr val="00B050"/>
                </a:solidFill>
                <a:effectLst/>
                <a:latin typeface="Avocado Creamy" panose="02000500000000000000" pitchFamily="2" charset="0"/>
              </a:rPr>
              <a:t>Que faz a ligação entre dois lugares próximos</a:t>
            </a:r>
            <a:r>
              <a:rPr lang="pt-BR" sz="2800" dirty="0">
                <a:solidFill>
                  <a:srgbClr val="00B050"/>
                </a:solidFill>
                <a:latin typeface="Avocado Creamy" panose="02000500000000000000" pitchFamily="2" charset="0"/>
              </a:rPr>
              <a:t>.</a:t>
            </a:r>
          </a:p>
        </p:txBody>
      </p:sp>
      <p:sp>
        <p:nvSpPr>
          <p:cNvPr id="14" name="Retângulo 13">
            <a:extLst>
              <a:ext uri="{FF2B5EF4-FFF2-40B4-BE49-F238E27FC236}">
                <a16:creationId xmlns:a16="http://schemas.microsoft.com/office/drawing/2014/main" id="{CA1423B5-F9B1-4A7E-ADF0-90F40CFD237E}"/>
              </a:ext>
            </a:extLst>
          </p:cNvPr>
          <p:cNvSpPr/>
          <p:nvPr/>
        </p:nvSpPr>
        <p:spPr>
          <a:xfrm>
            <a:off x="4714611" y="4966431"/>
            <a:ext cx="4063763" cy="1015663"/>
          </a:xfrm>
          <a:prstGeom prst="rect">
            <a:avLst/>
          </a:prstGeom>
          <a:noFill/>
        </p:spPr>
        <p:txBody>
          <a:bodyPr wrap="square" lIns="91440" tIns="45720" rIns="91440" bIns="45720">
            <a:spAutoFit/>
          </a:bodyPr>
          <a:lstStyle/>
          <a:p>
            <a:pPr algn="ctr"/>
            <a:r>
              <a:rPr lang="pt-BR" sz="6000" b="1" dirty="0">
                <a:ln w="0"/>
                <a:effectLst>
                  <a:outerShdw blurRad="38100" dist="19050" dir="2700000" algn="tl" rotWithShape="0">
                    <a:schemeClr val="dk1">
                      <a:alpha val="40000"/>
                    </a:schemeClr>
                  </a:outerShdw>
                </a:effectLst>
                <a:latin typeface="Avocado Creamy" panose="02000500000000000000" pitchFamily="2" charset="0"/>
              </a:rPr>
              <a:t>NAL		CI		VI</a:t>
            </a:r>
            <a:endParaRPr lang="pt-BR" sz="6000" b="1" cap="none" spc="0" dirty="0">
              <a:ln w="0"/>
              <a:solidFill>
                <a:schemeClr val="tx1"/>
              </a:solidFill>
              <a:effectLst>
                <a:outerShdw blurRad="38100" dist="19050" dir="2700000" algn="tl" rotWithShape="0">
                  <a:schemeClr val="dk1">
                    <a:alpha val="40000"/>
                  </a:schemeClr>
                </a:outerShdw>
              </a:effectLst>
              <a:latin typeface="Avocado Creamy" panose="02000500000000000000" pitchFamily="2" charset="0"/>
            </a:endParaRPr>
          </a:p>
        </p:txBody>
      </p:sp>
      <p:sp>
        <p:nvSpPr>
          <p:cNvPr id="24" name="CaixaDeTexto 23">
            <a:extLst>
              <a:ext uri="{FF2B5EF4-FFF2-40B4-BE49-F238E27FC236}">
                <a16:creationId xmlns:a16="http://schemas.microsoft.com/office/drawing/2014/main" id="{27B2DED8-6D44-48AA-B637-268FD2EA1B2D}"/>
              </a:ext>
            </a:extLst>
          </p:cNvPr>
          <p:cNvSpPr txBox="1"/>
          <p:nvPr/>
        </p:nvSpPr>
        <p:spPr>
          <a:xfrm>
            <a:off x="9268437" y="5090012"/>
            <a:ext cx="2340528" cy="830997"/>
          </a:xfrm>
          <a:prstGeom prst="rect">
            <a:avLst/>
          </a:prstGeom>
          <a:solidFill>
            <a:srgbClr val="00B050"/>
          </a:solidFill>
        </p:spPr>
        <p:txBody>
          <a:bodyPr wrap="square" rtlCol="0">
            <a:spAutoFit/>
          </a:bodyPr>
          <a:lstStyle/>
          <a:p>
            <a:pPr algn="ctr"/>
            <a:r>
              <a:rPr lang="pt-BR" sz="4800" dirty="0">
                <a:latin typeface="Avocado Creamy" panose="02000500000000000000" pitchFamily="2" charset="0"/>
              </a:rPr>
              <a:t>VICINAL</a:t>
            </a:r>
          </a:p>
        </p:txBody>
      </p:sp>
      <p:sp>
        <p:nvSpPr>
          <p:cNvPr id="13" name="Retângulo 12">
            <a:extLst>
              <a:ext uri="{FF2B5EF4-FFF2-40B4-BE49-F238E27FC236}">
                <a16:creationId xmlns:a16="http://schemas.microsoft.com/office/drawing/2014/main" id="{E90CAFF5-A98C-416F-9211-CEB58BEBBC9E}"/>
              </a:ext>
            </a:extLst>
          </p:cNvPr>
          <p:cNvSpPr/>
          <p:nvPr/>
        </p:nvSpPr>
        <p:spPr>
          <a:xfrm>
            <a:off x="10447034" y="0"/>
            <a:ext cx="1744966" cy="461665"/>
          </a:xfrm>
          <a:prstGeom prst="rect">
            <a:avLst/>
          </a:prstGeom>
          <a:noFill/>
        </p:spPr>
        <p:txBody>
          <a:bodyPr wrap="none" lIns="91440" tIns="45720" rIns="91440" bIns="45720">
            <a:spAutoFit/>
          </a:bodyPr>
          <a:lstStyle/>
          <a:p>
            <a:pPr algn="r"/>
            <a:r>
              <a:rPr lang="pt-BR" sz="1300" b="1"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Investigadores literários</a:t>
            </a:r>
          </a:p>
          <a:p>
            <a:pPr algn="r"/>
            <a:r>
              <a:rPr lang="pt-BR" sz="1100" b="0" cap="none" spc="0" dirty="0">
                <a:ln w="0"/>
                <a:solidFill>
                  <a:schemeClr val="tx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Professora Melina de Paulo</a:t>
            </a:r>
          </a:p>
        </p:txBody>
      </p:sp>
    </p:spTree>
    <p:extLst>
      <p:ext uri="{BB962C8B-B14F-4D97-AF65-F5344CB8AC3E}">
        <p14:creationId xmlns:p14="http://schemas.microsoft.com/office/powerpoint/2010/main" val="4155505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heel(1)">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heel(1)">
                                      <p:cBhvr>
                                        <p:cTn id="1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24"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7CB0A6C1-346D-4EE5-A213-D99DA87487DD}"/>
              </a:ext>
            </a:extLst>
          </p:cNvPr>
          <p:cNvSpPr/>
          <p:nvPr/>
        </p:nvSpPr>
        <p:spPr>
          <a:xfrm>
            <a:off x="3816991" y="1612015"/>
            <a:ext cx="4959288" cy="1015663"/>
          </a:xfrm>
          <a:prstGeom prst="rect">
            <a:avLst/>
          </a:prstGeom>
          <a:noFill/>
        </p:spPr>
        <p:txBody>
          <a:bodyPr wrap="square" lIns="91440" tIns="45720" rIns="91440" bIns="45720">
            <a:spAutoFit/>
          </a:bodyPr>
          <a:lstStyle/>
          <a:p>
            <a:pPr algn="ctr"/>
            <a:r>
              <a:rPr lang="pt-BR" sz="6000" b="1" cap="none" spc="0" dirty="0">
                <a:ln w="0"/>
                <a:solidFill>
                  <a:schemeClr val="tx1"/>
                </a:solidFill>
                <a:effectLst>
                  <a:outerShdw blurRad="38100" dist="19050" dir="2700000" algn="tl" rotWithShape="0">
                    <a:schemeClr val="dk1">
                      <a:alpha val="40000"/>
                    </a:schemeClr>
                  </a:outerShdw>
                </a:effectLst>
                <a:latin typeface="Avocado Creamy" panose="02000500000000000000" pitchFamily="2" charset="0"/>
              </a:rPr>
              <a:t>SAI		PRO		CO</a:t>
            </a:r>
          </a:p>
        </p:txBody>
      </p:sp>
      <p:sp>
        <p:nvSpPr>
          <p:cNvPr id="3" name="CaixaDeTexto 2">
            <a:extLst>
              <a:ext uri="{FF2B5EF4-FFF2-40B4-BE49-F238E27FC236}">
                <a16:creationId xmlns:a16="http://schemas.microsoft.com/office/drawing/2014/main" id="{EE379CB3-8A78-4321-9B93-B49F58C5A67A}"/>
              </a:ext>
            </a:extLst>
          </p:cNvPr>
          <p:cNvSpPr txBox="1"/>
          <p:nvPr/>
        </p:nvSpPr>
        <p:spPr>
          <a:xfrm>
            <a:off x="9236279" y="1761688"/>
            <a:ext cx="2796330" cy="830997"/>
          </a:xfrm>
          <a:prstGeom prst="rect">
            <a:avLst/>
          </a:prstGeom>
          <a:solidFill>
            <a:schemeClr val="accent5">
              <a:lumMod val="75000"/>
            </a:schemeClr>
          </a:solidFill>
        </p:spPr>
        <p:txBody>
          <a:bodyPr wrap="square" rtlCol="0">
            <a:spAutoFit/>
          </a:bodyPr>
          <a:lstStyle/>
          <a:p>
            <a:pPr algn="ctr"/>
            <a:r>
              <a:rPr lang="pt-BR" sz="4800" dirty="0">
                <a:latin typeface="Avocado Creamy" panose="02000500000000000000" pitchFamily="2" charset="0"/>
              </a:rPr>
              <a:t>PROSAICO</a:t>
            </a:r>
          </a:p>
        </p:txBody>
      </p:sp>
      <p:sp>
        <p:nvSpPr>
          <p:cNvPr id="5" name="CaixaDeTexto 4">
            <a:extLst>
              <a:ext uri="{FF2B5EF4-FFF2-40B4-BE49-F238E27FC236}">
                <a16:creationId xmlns:a16="http://schemas.microsoft.com/office/drawing/2014/main" id="{E7EC1829-1AE5-4273-B921-4C3DB77A5680}"/>
              </a:ext>
            </a:extLst>
          </p:cNvPr>
          <p:cNvSpPr txBox="1"/>
          <p:nvPr/>
        </p:nvSpPr>
        <p:spPr>
          <a:xfrm>
            <a:off x="218111" y="1891094"/>
            <a:ext cx="3707937" cy="523220"/>
          </a:xfrm>
          <a:prstGeom prst="rect">
            <a:avLst/>
          </a:prstGeom>
          <a:noFill/>
        </p:spPr>
        <p:txBody>
          <a:bodyPr wrap="square" rtlCol="0">
            <a:spAutoFit/>
          </a:bodyPr>
          <a:lstStyle/>
          <a:p>
            <a:pPr marL="514350" indent="-514350">
              <a:buFont typeface="+mj-lt"/>
              <a:buAutoNum type="arabicPeriod" startAt="4"/>
            </a:pPr>
            <a:r>
              <a:rPr lang="pt-BR" sz="2800" dirty="0">
                <a:solidFill>
                  <a:schemeClr val="accent5">
                    <a:lumMod val="75000"/>
                  </a:schemeClr>
                </a:solidFill>
                <a:latin typeface="Avocado Creamy" panose="02000500000000000000" pitchFamily="2" charset="0"/>
              </a:rPr>
              <a:t>Algo comum, banal.</a:t>
            </a:r>
          </a:p>
        </p:txBody>
      </p:sp>
      <p:sp>
        <p:nvSpPr>
          <p:cNvPr id="6" name="CaixaDeTexto 5">
            <a:extLst>
              <a:ext uri="{FF2B5EF4-FFF2-40B4-BE49-F238E27FC236}">
                <a16:creationId xmlns:a16="http://schemas.microsoft.com/office/drawing/2014/main" id="{5FB5632B-A59B-4C91-B8D2-3A7A994BD72B}"/>
              </a:ext>
            </a:extLst>
          </p:cNvPr>
          <p:cNvSpPr txBox="1"/>
          <p:nvPr/>
        </p:nvSpPr>
        <p:spPr>
          <a:xfrm>
            <a:off x="216015" y="3206212"/>
            <a:ext cx="4496502" cy="954107"/>
          </a:xfrm>
          <a:prstGeom prst="rect">
            <a:avLst/>
          </a:prstGeom>
          <a:noFill/>
        </p:spPr>
        <p:txBody>
          <a:bodyPr wrap="square" rtlCol="0">
            <a:spAutoFit/>
          </a:bodyPr>
          <a:lstStyle/>
          <a:p>
            <a:pPr marL="514350" indent="-514350">
              <a:buFont typeface="+mj-lt"/>
              <a:buAutoNum type="arabicPeriod" startAt="5"/>
            </a:pPr>
            <a:r>
              <a:rPr lang="pt-BR" sz="2800" b="0" i="0" dirty="0">
                <a:solidFill>
                  <a:schemeClr val="accent5">
                    <a:lumMod val="75000"/>
                  </a:schemeClr>
                </a:solidFill>
                <a:effectLst/>
                <a:latin typeface="Avocado Creamy" panose="02000500000000000000" pitchFamily="2" charset="0"/>
              </a:rPr>
              <a:t>Relacionado à classe social; família, linhagem.</a:t>
            </a:r>
            <a:endParaRPr lang="pt-BR" sz="2800" dirty="0">
              <a:solidFill>
                <a:schemeClr val="accent5">
                  <a:lumMod val="75000"/>
                </a:schemeClr>
              </a:solidFill>
              <a:latin typeface="Avocado Creamy" panose="02000500000000000000" pitchFamily="2" charset="0"/>
            </a:endParaRPr>
          </a:p>
        </p:txBody>
      </p:sp>
      <p:sp>
        <p:nvSpPr>
          <p:cNvPr id="10" name="Retângulo 9">
            <a:extLst>
              <a:ext uri="{FF2B5EF4-FFF2-40B4-BE49-F238E27FC236}">
                <a16:creationId xmlns:a16="http://schemas.microsoft.com/office/drawing/2014/main" id="{76E557EB-68C8-4791-852F-8AB74D201359}"/>
              </a:ext>
            </a:extLst>
          </p:cNvPr>
          <p:cNvSpPr/>
          <p:nvPr/>
        </p:nvSpPr>
        <p:spPr>
          <a:xfrm>
            <a:off x="4710769" y="3162017"/>
            <a:ext cx="4063763" cy="1015663"/>
          </a:xfrm>
          <a:prstGeom prst="rect">
            <a:avLst/>
          </a:prstGeom>
          <a:noFill/>
        </p:spPr>
        <p:txBody>
          <a:bodyPr wrap="square" lIns="91440" tIns="45720" rIns="91440" bIns="45720">
            <a:spAutoFit/>
          </a:bodyPr>
          <a:lstStyle/>
          <a:p>
            <a:pPr algn="ctr"/>
            <a:r>
              <a:rPr lang="pt-BR" sz="6000" b="1" dirty="0">
                <a:ln w="0"/>
                <a:effectLst>
                  <a:outerShdw blurRad="38100" dist="19050" dir="2700000" algn="tl" rotWithShape="0">
                    <a:schemeClr val="dk1">
                      <a:alpha val="40000"/>
                    </a:schemeClr>
                  </a:outerShdw>
                </a:effectLst>
                <a:latin typeface="Avocado Creamy" panose="02000500000000000000" pitchFamily="2" charset="0"/>
              </a:rPr>
              <a:t>ES		PE		TIR</a:t>
            </a:r>
            <a:endParaRPr lang="pt-BR" sz="6000" b="1" cap="none" spc="0" dirty="0">
              <a:ln w="0"/>
              <a:solidFill>
                <a:schemeClr val="tx1"/>
              </a:solidFill>
              <a:effectLst>
                <a:outerShdw blurRad="38100" dist="19050" dir="2700000" algn="tl" rotWithShape="0">
                  <a:schemeClr val="dk1">
                    <a:alpha val="40000"/>
                  </a:schemeClr>
                </a:outerShdw>
              </a:effectLst>
              <a:latin typeface="Avocado Creamy" panose="02000500000000000000" pitchFamily="2" charset="0"/>
            </a:endParaRPr>
          </a:p>
        </p:txBody>
      </p:sp>
      <p:sp>
        <p:nvSpPr>
          <p:cNvPr id="19" name="CaixaDeTexto 18">
            <a:extLst>
              <a:ext uri="{FF2B5EF4-FFF2-40B4-BE49-F238E27FC236}">
                <a16:creationId xmlns:a16="http://schemas.microsoft.com/office/drawing/2014/main" id="{4E9C83E8-2FF9-47A4-97E7-B64CE0ACD1EB}"/>
              </a:ext>
            </a:extLst>
          </p:cNvPr>
          <p:cNvSpPr txBox="1"/>
          <p:nvPr/>
        </p:nvSpPr>
        <p:spPr>
          <a:xfrm>
            <a:off x="9236279" y="3346683"/>
            <a:ext cx="2739706" cy="830997"/>
          </a:xfrm>
          <a:prstGeom prst="rect">
            <a:avLst/>
          </a:prstGeom>
          <a:solidFill>
            <a:schemeClr val="accent5">
              <a:lumMod val="75000"/>
            </a:schemeClr>
          </a:solidFill>
        </p:spPr>
        <p:txBody>
          <a:bodyPr wrap="square" rtlCol="0">
            <a:spAutoFit/>
          </a:bodyPr>
          <a:lstStyle/>
          <a:p>
            <a:pPr algn="ctr"/>
            <a:r>
              <a:rPr lang="pt-BR" sz="4800" dirty="0">
                <a:latin typeface="Avocado Creamy" panose="02000500000000000000" pitchFamily="2" charset="0"/>
              </a:rPr>
              <a:t>ESTIRPE</a:t>
            </a:r>
          </a:p>
        </p:txBody>
      </p:sp>
      <p:sp>
        <p:nvSpPr>
          <p:cNvPr id="12" name="CaixaDeTexto 11">
            <a:extLst>
              <a:ext uri="{FF2B5EF4-FFF2-40B4-BE49-F238E27FC236}">
                <a16:creationId xmlns:a16="http://schemas.microsoft.com/office/drawing/2014/main" id="{61A004A3-662D-4390-A4EF-4F5C634575E9}"/>
              </a:ext>
            </a:extLst>
          </p:cNvPr>
          <p:cNvSpPr txBox="1"/>
          <p:nvPr/>
        </p:nvSpPr>
        <p:spPr>
          <a:xfrm>
            <a:off x="190848" y="4966902"/>
            <a:ext cx="4607655" cy="954107"/>
          </a:xfrm>
          <a:prstGeom prst="rect">
            <a:avLst/>
          </a:prstGeom>
          <a:noFill/>
        </p:spPr>
        <p:txBody>
          <a:bodyPr wrap="square" rtlCol="0">
            <a:spAutoFit/>
          </a:bodyPr>
          <a:lstStyle/>
          <a:p>
            <a:pPr marL="514350" indent="-514350">
              <a:buFont typeface="+mj-lt"/>
              <a:buAutoNum type="arabicPeriod" startAt="6"/>
            </a:pPr>
            <a:r>
              <a:rPr lang="pt-BR" sz="2800" b="0" i="0" dirty="0">
                <a:solidFill>
                  <a:schemeClr val="accent5">
                    <a:lumMod val="75000"/>
                  </a:schemeClr>
                </a:solidFill>
                <a:effectLst/>
                <a:latin typeface="Avocado Creamy" panose="02000500000000000000" pitchFamily="2" charset="0"/>
              </a:rPr>
              <a:t>Em que não se pode viver; rude, áspero.</a:t>
            </a:r>
            <a:endParaRPr lang="pt-BR" sz="2800" dirty="0">
              <a:solidFill>
                <a:schemeClr val="accent5">
                  <a:lumMod val="75000"/>
                </a:schemeClr>
              </a:solidFill>
              <a:latin typeface="Avocado Creamy" panose="02000500000000000000" pitchFamily="2" charset="0"/>
            </a:endParaRPr>
          </a:p>
        </p:txBody>
      </p:sp>
      <p:sp>
        <p:nvSpPr>
          <p:cNvPr id="14" name="Retângulo 13">
            <a:extLst>
              <a:ext uri="{FF2B5EF4-FFF2-40B4-BE49-F238E27FC236}">
                <a16:creationId xmlns:a16="http://schemas.microsoft.com/office/drawing/2014/main" id="{CA1423B5-F9B1-4A7E-ADF0-90F40CFD237E}"/>
              </a:ext>
            </a:extLst>
          </p:cNvPr>
          <p:cNvSpPr/>
          <p:nvPr/>
        </p:nvSpPr>
        <p:spPr>
          <a:xfrm>
            <a:off x="4710768" y="4858296"/>
            <a:ext cx="4315786" cy="1015663"/>
          </a:xfrm>
          <a:prstGeom prst="rect">
            <a:avLst/>
          </a:prstGeom>
          <a:noFill/>
        </p:spPr>
        <p:txBody>
          <a:bodyPr wrap="square" lIns="91440" tIns="45720" rIns="91440" bIns="45720">
            <a:spAutoFit/>
          </a:bodyPr>
          <a:lstStyle/>
          <a:p>
            <a:pPr algn="ctr"/>
            <a:r>
              <a:rPr lang="pt-BR" sz="6000" b="1" cap="none" spc="0" dirty="0">
                <a:ln w="0"/>
                <a:solidFill>
                  <a:schemeClr val="tx1"/>
                </a:solidFill>
                <a:effectLst>
                  <a:outerShdw blurRad="38100" dist="19050" dir="2700000" algn="tl" rotWithShape="0">
                    <a:schemeClr val="dk1">
                      <a:alpha val="40000"/>
                    </a:schemeClr>
                  </a:outerShdw>
                </a:effectLst>
                <a:latin typeface="Avocado Creamy" panose="02000500000000000000" pitchFamily="2" charset="0"/>
              </a:rPr>
              <a:t>PI	I	NÓS	TO</a:t>
            </a:r>
          </a:p>
        </p:txBody>
      </p:sp>
      <p:sp>
        <p:nvSpPr>
          <p:cNvPr id="24" name="CaixaDeTexto 23">
            <a:extLst>
              <a:ext uri="{FF2B5EF4-FFF2-40B4-BE49-F238E27FC236}">
                <a16:creationId xmlns:a16="http://schemas.microsoft.com/office/drawing/2014/main" id="{27B2DED8-6D44-48AA-B637-268FD2EA1B2D}"/>
              </a:ext>
            </a:extLst>
          </p:cNvPr>
          <p:cNvSpPr txBox="1"/>
          <p:nvPr/>
        </p:nvSpPr>
        <p:spPr>
          <a:xfrm>
            <a:off x="9211111" y="4931678"/>
            <a:ext cx="2764874" cy="830997"/>
          </a:xfrm>
          <a:prstGeom prst="rect">
            <a:avLst/>
          </a:prstGeom>
          <a:solidFill>
            <a:schemeClr val="accent5">
              <a:lumMod val="75000"/>
            </a:schemeClr>
          </a:solidFill>
        </p:spPr>
        <p:txBody>
          <a:bodyPr wrap="square" rtlCol="0">
            <a:spAutoFit/>
          </a:bodyPr>
          <a:lstStyle/>
          <a:p>
            <a:pPr algn="ctr"/>
            <a:r>
              <a:rPr lang="pt-BR" sz="4800" dirty="0">
                <a:latin typeface="Avocado Creamy" panose="02000500000000000000" pitchFamily="2" charset="0"/>
              </a:rPr>
              <a:t>INÓSPITO</a:t>
            </a:r>
          </a:p>
        </p:txBody>
      </p:sp>
      <p:sp>
        <p:nvSpPr>
          <p:cNvPr id="13" name="Retângulo 12">
            <a:extLst>
              <a:ext uri="{FF2B5EF4-FFF2-40B4-BE49-F238E27FC236}">
                <a16:creationId xmlns:a16="http://schemas.microsoft.com/office/drawing/2014/main" id="{E4900E1D-C3C3-4704-8BFB-5505670CEC35}"/>
              </a:ext>
            </a:extLst>
          </p:cNvPr>
          <p:cNvSpPr/>
          <p:nvPr/>
        </p:nvSpPr>
        <p:spPr>
          <a:xfrm>
            <a:off x="218111" y="597932"/>
            <a:ext cx="8993000" cy="523220"/>
          </a:xfrm>
          <a:prstGeom prst="rect">
            <a:avLst/>
          </a:prstGeom>
          <a:noFill/>
        </p:spPr>
        <p:txBody>
          <a:bodyPr wrap="square" lIns="91440" tIns="45720" rIns="91440" bIns="45720">
            <a:spAutoFit/>
          </a:bodyPr>
          <a:lstStyle/>
          <a:p>
            <a:r>
              <a:rPr lang="pt-BR" sz="2800" b="1" dirty="0">
                <a:ln w="0"/>
                <a:effectLst>
                  <a:outerShdw blurRad="38100" dist="19050" dir="2700000" algn="tl" rotWithShape="0">
                    <a:schemeClr val="dk1">
                      <a:alpha val="40000"/>
                    </a:schemeClr>
                  </a:outerShdw>
                </a:effectLst>
                <a:latin typeface="Stencil" panose="040409050D0802020404" pitchFamily="82" charset="0"/>
              </a:rPr>
              <a:t>Organize as sílabas e descubra a palavra:</a:t>
            </a:r>
            <a:endParaRPr lang="pt-BR" sz="2800" b="1" cap="none" spc="0" dirty="0">
              <a:ln w="0"/>
              <a:solidFill>
                <a:schemeClr val="tx1"/>
              </a:solidFill>
              <a:effectLst>
                <a:outerShdw blurRad="38100" dist="19050" dir="2700000" algn="tl" rotWithShape="0">
                  <a:schemeClr val="dk1">
                    <a:alpha val="40000"/>
                  </a:schemeClr>
                </a:outerShdw>
              </a:effectLst>
              <a:latin typeface="Stencil" panose="040409050D0802020404" pitchFamily="82" charset="0"/>
            </a:endParaRPr>
          </a:p>
        </p:txBody>
      </p:sp>
      <p:sp>
        <p:nvSpPr>
          <p:cNvPr id="15" name="Retângulo 14">
            <a:extLst>
              <a:ext uri="{FF2B5EF4-FFF2-40B4-BE49-F238E27FC236}">
                <a16:creationId xmlns:a16="http://schemas.microsoft.com/office/drawing/2014/main" id="{497F872E-5F89-4878-9E7E-6B78D251B4DE}"/>
              </a:ext>
            </a:extLst>
          </p:cNvPr>
          <p:cNvSpPr/>
          <p:nvPr/>
        </p:nvSpPr>
        <p:spPr>
          <a:xfrm>
            <a:off x="10447034" y="0"/>
            <a:ext cx="1744966" cy="461665"/>
          </a:xfrm>
          <a:prstGeom prst="rect">
            <a:avLst/>
          </a:prstGeom>
          <a:noFill/>
        </p:spPr>
        <p:txBody>
          <a:bodyPr wrap="none" lIns="91440" tIns="45720" rIns="91440" bIns="45720">
            <a:spAutoFit/>
          </a:bodyPr>
          <a:lstStyle/>
          <a:p>
            <a:pPr algn="r"/>
            <a:r>
              <a:rPr lang="pt-BR" sz="1300" b="1"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Investigadores literários</a:t>
            </a:r>
          </a:p>
          <a:p>
            <a:pPr algn="r"/>
            <a:r>
              <a:rPr lang="pt-BR" sz="1100" b="0" cap="none" spc="0" dirty="0">
                <a:ln w="0"/>
                <a:solidFill>
                  <a:schemeClr val="tx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Professora Melina de Paulo</a:t>
            </a:r>
          </a:p>
        </p:txBody>
      </p:sp>
    </p:spTree>
    <p:extLst>
      <p:ext uri="{BB962C8B-B14F-4D97-AF65-F5344CB8AC3E}">
        <p14:creationId xmlns:p14="http://schemas.microsoft.com/office/powerpoint/2010/main" val="2368644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heel(1)">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heel(1)">
                                      <p:cBhvr>
                                        <p:cTn id="1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24"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7CB0A6C1-346D-4EE5-A213-D99DA87487DD}"/>
              </a:ext>
            </a:extLst>
          </p:cNvPr>
          <p:cNvSpPr/>
          <p:nvPr/>
        </p:nvSpPr>
        <p:spPr>
          <a:xfrm>
            <a:off x="4871908" y="1561578"/>
            <a:ext cx="4063762" cy="1015663"/>
          </a:xfrm>
          <a:prstGeom prst="rect">
            <a:avLst/>
          </a:prstGeom>
          <a:noFill/>
        </p:spPr>
        <p:txBody>
          <a:bodyPr wrap="square" lIns="91440" tIns="45720" rIns="91440" bIns="45720">
            <a:spAutoFit/>
          </a:bodyPr>
          <a:lstStyle/>
          <a:p>
            <a:pPr algn="ctr"/>
            <a:r>
              <a:rPr lang="pt-BR" sz="6000" b="1" cap="none" spc="0" dirty="0">
                <a:ln w="0"/>
                <a:solidFill>
                  <a:schemeClr val="tx1"/>
                </a:solidFill>
                <a:effectLst>
                  <a:outerShdw blurRad="38100" dist="19050" dir="2700000" algn="tl" rotWithShape="0">
                    <a:schemeClr val="dk1">
                      <a:alpha val="40000"/>
                    </a:schemeClr>
                  </a:outerShdw>
                </a:effectLst>
                <a:latin typeface="Avocado Creamy" panose="02000500000000000000" pitchFamily="2" charset="0"/>
              </a:rPr>
              <a:t>XO		CO</a:t>
            </a:r>
          </a:p>
        </p:txBody>
      </p:sp>
      <p:sp>
        <p:nvSpPr>
          <p:cNvPr id="3" name="CaixaDeTexto 2">
            <a:extLst>
              <a:ext uri="{FF2B5EF4-FFF2-40B4-BE49-F238E27FC236}">
                <a16:creationId xmlns:a16="http://schemas.microsoft.com/office/drawing/2014/main" id="{EE379CB3-8A78-4321-9B93-B49F58C5A67A}"/>
              </a:ext>
            </a:extLst>
          </p:cNvPr>
          <p:cNvSpPr txBox="1"/>
          <p:nvPr/>
        </p:nvSpPr>
        <p:spPr>
          <a:xfrm>
            <a:off x="9395669" y="1713656"/>
            <a:ext cx="2499917" cy="830997"/>
          </a:xfrm>
          <a:prstGeom prst="rect">
            <a:avLst/>
          </a:prstGeom>
          <a:solidFill>
            <a:srgbClr val="9A57CD"/>
          </a:solidFill>
        </p:spPr>
        <p:txBody>
          <a:bodyPr wrap="square" rtlCol="0">
            <a:spAutoFit/>
          </a:bodyPr>
          <a:lstStyle/>
          <a:p>
            <a:pPr algn="ctr"/>
            <a:r>
              <a:rPr lang="pt-BR" sz="4800" dirty="0">
                <a:latin typeface="Avocado Creamy" panose="02000500000000000000" pitchFamily="2" charset="0"/>
              </a:rPr>
              <a:t>COXO</a:t>
            </a:r>
          </a:p>
        </p:txBody>
      </p:sp>
      <p:sp>
        <p:nvSpPr>
          <p:cNvPr id="5" name="CaixaDeTexto 4">
            <a:extLst>
              <a:ext uri="{FF2B5EF4-FFF2-40B4-BE49-F238E27FC236}">
                <a16:creationId xmlns:a16="http://schemas.microsoft.com/office/drawing/2014/main" id="{E7EC1829-1AE5-4273-B921-4C3DB77A5680}"/>
              </a:ext>
            </a:extLst>
          </p:cNvPr>
          <p:cNvSpPr txBox="1"/>
          <p:nvPr/>
        </p:nvSpPr>
        <p:spPr>
          <a:xfrm>
            <a:off x="190848" y="1592357"/>
            <a:ext cx="5027104" cy="954107"/>
          </a:xfrm>
          <a:prstGeom prst="rect">
            <a:avLst/>
          </a:prstGeom>
          <a:noFill/>
        </p:spPr>
        <p:txBody>
          <a:bodyPr wrap="square" rtlCol="0">
            <a:spAutoFit/>
          </a:bodyPr>
          <a:lstStyle/>
          <a:p>
            <a:pPr marL="514350" indent="-514350">
              <a:buFont typeface="+mj-lt"/>
              <a:buAutoNum type="arabicPeriod" startAt="7"/>
            </a:pPr>
            <a:r>
              <a:rPr lang="pt-BR" sz="2800" dirty="0">
                <a:solidFill>
                  <a:srgbClr val="9A57CD"/>
                </a:solidFill>
                <a:latin typeface="Avocado Creamy" panose="02000500000000000000" pitchFamily="2" charset="0"/>
              </a:rPr>
              <a:t>Aquele que anda se apoiando em uma das pernas, manco.</a:t>
            </a:r>
          </a:p>
        </p:txBody>
      </p:sp>
      <p:sp>
        <p:nvSpPr>
          <p:cNvPr id="6" name="CaixaDeTexto 5">
            <a:extLst>
              <a:ext uri="{FF2B5EF4-FFF2-40B4-BE49-F238E27FC236}">
                <a16:creationId xmlns:a16="http://schemas.microsoft.com/office/drawing/2014/main" id="{5FB5632B-A59B-4C91-B8D2-3A7A994BD72B}"/>
              </a:ext>
            </a:extLst>
          </p:cNvPr>
          <p:cNvSpPr txBox="1"/>
          <p:nvPr/>
        </p:nvSpPr>
        <p:spPr>
          <a:xfrm>
            <a:off x="117442" y="3172158"/>
            <a:ext cx="4496502" cy="954107"/>
          </a:xfrm>
          <a:prstGeom prst="rect">
            <a:avLst/>
          </a:prstGeom>
          <a:noFill/>
        </p:spPr>
        <p:txBody>
          <a:bodyPr wrap="square" rtlCol="0">
            <a:spAutoFit/>
          </a:bodyPr>
          <a:lstStyle/>
          <a:p>
            <a:pPr marL="514350" indent="-514350">
              <a:buFont typeface="+mj-lt"/>
              <a:buAutoNum type="arabicPeriod" startAt="8"/>
            </a:pPr>
            <a:r>
              <a:rPr lang="pt-BR" sz="2800" dirty="0">
                <a:solidFill>
                  <a:srgbClr val="9A57CD"/>
                </a:solidFill>
                <a:latin typeface="Avocado Creamy" panose="02000500000000000000" pitchFamily="2" charset="0"/>
              </a:rPr>
              <a:t>Sujeito que faz parte do clero</a:t>
            </a:r>
            <a:r>
              <a:rPr lang="pt-BR" sz="2800" b="0" i="0" dirty="0">
                <a:solidFill>
                  <a:srgbClr val="9A57CD"/>
                </a:solidFill>
                <a:effectLst/>
                <a:latin typeface="Avocado Creamy" panose="02000500000000000000" pitchFamily="2" charset="0"/>
              </a:rPr>
              <a:t>.</a:t>
            </a:r>
            <a:endParaRPr lang="pt-BR" sz="2800" dirty="0">
              <a:solidFill>
                <a:srgbClr val="9A57CD"/>
              </a:solidFill>
              <a:latin typeface="Avocado Creamy" panose="02000500000000000000" pitchFamily="2" charset="0"/>
            </a:endParaRPr>
          </a:p>
        </p:txBody>
      </p:sp>
      <p:sp>
        <p:nvSpPr>
          <p:cNvPr id="10" name="Retângulo 9">
            <a:extLst>
              <a:ext uri="{FF2B5EF4-FFF2-40B4-BE49-F238E27FC236}">
                <a16:creationId xmlns:a16="http://schemas.microsoft.com/office/drawing/2014/main" id="{76E557EB-68C8-4791-852F-8AB74D201359}"/>
              </a:ext>
            </a:extLst>
          </p:cNvPr>
          <p:cNvSpPr/>
          <p:nvPr/>
        </p:nvSpPr>
        <p:spPr>
          <a:xfrm>
            <a:off x="4425543" y="3128461"/>
            <a:ext cx="4607654" cy="1015663"/>
          </a:xfrm>
          <a:prstGeom prst="rect">
            <a:avLst/>
          </a:prstGeom>
          <a:noFill/>
        </p:spPr>
        <p:txBody>
          <a:bodyPr wrap="square" lIns="91440" tIns="45720" rIns="91440" bIns="45720">
            <a:spAutoFit/>
          </a:bodyPr>
          <a:lstStyle/>
          <a:p>
            <a:pPr algn="ctr"/>
            <a:r>
              <a:rPr lang="pt-BR" sz="6000" b="1" dirty="0">
                <a:ln w="0"/>
                <a:effectLst>
                  <a:outerShdw blurRad="38100" dist="19050" dir="2700000" algn="tl" rotWithShape="0">
                    <a:schemeClr val="dk1">
                      <a:alpha val="40000"/>
                    </a:schemeClr>
                  </a:outerShdw>
                </a:effectLst>
                <a:latin typeface="Avocado Creamy" panose="02000500000000000000" pitchFamily="2" charset="0"/>
              </a:rPr>
              <a:t>CLÉ		GO		RI</a:t>
            </a:r>
            <a:endParaRPr lang="pt-BR" sz="6000" b="1" cap="none" spc="0" dirty="0">
              <a:ln w="0"/>
              <a:solidFill>
                <a:schemeClr val="tx1"/>
              </a:solidFill>
              <a:effectLst>
                <a:outerShdw blurRad="38100" dist="19050" dir="2700000" algn="tl" rotWithShape="0">
                  <a:schemeClr val="dk1">
                    <a:alpha val="40000"/>
                  </a:schemeClr>
                </a:outerShdw>
              </a:effectLst>
              <a:latin typeface="Avocado Creamy" panose="02000500000000000000" pitchFamily="2" charset="0"/>
            </a:endParaRPr>
          </a:p>
        </p:txBody>
      </p:sp>
      <p:sp>
        <p:nvSpPr>
          <p:cNvPr id="19" name="CaixaDeTexto 18">
            <a:extLst>
              <a:ext uri="{FF2B5EF4-FFF2-40B4-BE49-F238E27FC236}">
                <a16:creationId xmlns:a16="http://schemas.microsoft.com/office/drawing/2014/main" id="{4E9C83E8-2FF9-47A4-97E7-B64CE0ACD1EB}"/>
              </a:ext>
            </a:extLst>
          </p:cNvPr>
          <p:cNvSpPr txBox="1"/>
          <p:nvPr/>
        </p:nvSpPr>
        <p:spPr>
          <a:xfrm>
            <a:off x="9395670" y="3284008"/>
            <a:ext cx="2499918" cy="830997"/>
          </a:xfrm>
          <a:prstGeom prst="rect">
            <a:avLst/>
          </a:prstGeom>
          <a:solidFill>
            <a:srgbClr val="9A57CD"/>
          </a:solidFill>
        </p:spPr>
        <p:txBody>
          <a:bodyPr wrap="square" rtlCol="0">
            <a:spAutoFit/>
          </a:bodyPr>
          <a:lstStyle/>
          <a:p>
            <a:pPr algn="ctr"/>
            <a:r>
              <a:rPr lang="pt-BR" sz="4800" dirty="0">
                <a:latin typeface="Avocado Creamy" panose="02000500000000000000" pitchFamily="2" charset="0"/>
              </a:rPr>
              <a:t>CLÉRIGO</a:t>
            </a:r>
          </a:p>
        </p:txBody>
      </p:sp>
      <p:sp>
        <p:nvSpPr>
          <p:cNvPr id="12" name="CaixaDeTexto 11">
            <a:extLst>
              <a:ext uri="{FF2B5EF4-FFF2-40B4-BE49-F238E27FC236}">
                <a16:creationId xmlns:a16="http://schemas.microsoft.com/office/drawing/2014/main" id="{61A004A3-662D-4390-A4EF-4F5C634575E9}"/>
              </a:ext>
            </a:extLst>
          </p:cNvPr>
          <p:cNvSpPr txBox="1"/>
          <p:nvPr/>
        </p:nvSpPr>
        <p:spPr>
          <a:xfrm>
            <a:off x="190848" y="4966902"/>
            <a:ext cx="4607655" cy="954107"/>
          </a:xfrm>
          <a:prstGeom prst="rect">
            <a:avLst/>
          </a:prstGeom>
          <a:noFill/>
        </p:spPr>
        <p:txBody>
          <a:bodyPr wrap="square" rtlCol="0">
            <a:spAutoFit/>
          </a:bodyPr>
          <a:lstStyle/>
          <a:p>
            <a:pPr marL="514350" indent="-514350">
              <a:buFont typeface="+mj-lt"/>
              <a:buAutoNum type="arabicPeriod" startAt="9"/>
            </a:pPr>
            <a:r>
              <a:rPr lang="pt-BR" sz="2800" b="0" i="0" dirty="0">
                <a:solidFill>
                  <a:srgbClr val="9A57CD"/>
                </a:solidFill>
                <a:effectLst/>
                <a:latin typeface="Avocado Creamy" panose="02000500000000000000" pitchFamily="2" charset="0"/>
              </a:rPr>
              <a:t>Sinônimo de saliente, deformado, rugoso.</a:t>
            </a:r>
            <a:endParaRPr lang="pt-BR" sz="2800" dirty="0">
              <a:solidFill>
                <a:srgbClr val="9A57CD"/>
              </a:solidFill>
              <a:latin typeface="Avocado Creamy" panose="02000500000000000000" pitchFamily="2" charset="0"/>
            </a:endParaRPr>
          </a:p>
        </p:txBody>
      </p:sp>
      <p:sp>
        <p:nvSpPr>
          <p:cNvPr id="14" name="Retângulo 13">
            <a:extLst>
              <a:ext uri="{FF2B5EF4-FFF2-40B4-BE49-F238E27FC236}">
                <a16:creationId xmlns:a16="http://schemas.microsoft.com/office/drawing/2014/main" id="{CA1423B5-F9B1-4A7E-ADF0-90F40CFD237E}"/>
              </a:ext>
            </a:extLst>
          </p:cNvPr>
          <p:cNvSpPr/>
          <p:nvPr/>
        </p:nvSpPr>
        <p:spPr>
          <a:xfrm>
            <a:off x="4710768" y="4858296"/>
            <a:ext cx="4063763" cy="1015663"/>
          </a:xfrm>
          <a:prstGeom prst="rect">
            <a:avLst/>
          </a:prstGeom>
          <a:noFill/>
        </p:spPr>
        <p:txBody>
          <a:bodyPr wrap="square" lIns="91440" tIns="45720" rIns="91440" bIns="45720">
            <a:spAutoFit/>
          </a:bodyPr>
          <a:lstStyle/>
          <a:p>
            <a:pPr algn="ctr"/>
            <a:r>
              <a:rPr lang="pt-BR" sz="6000" b="1" cap="none" spc="0" dirty="0">
                <a:ln w="0"/>
                <a:solidFill>
                  <a:schemeClr val="tx1"/>
                </a:solidFill>
                <a:effectLst>
                  <a:outerShdw blurRad="38100" dist="19050" dir="2700000" algn="tl" rotWithShape="0">
                    <a:schemeClr val="dk1">
                      <a:alpha val="40000"/>
                    </a:schemeClr>
                  </a:outerShdw>
                </a:effectLst>
                <a:latin typeface="Avocado Creamy" panose="02000500000000000000" pitchFamily="2" charset="0"/>
              </a:rPr>
              <a:t>SO		</a:t>
            </a:r>
            <a:r>
              <a:rPr lang="pt-BR" sz="6000" b="1" dirty="0">
                <a:ln w="0"/>
                <a:effectLst>
                  <a:outerShdw blurRad="38100" dist="19050" dir="2700000" algn="tl" rotWithShape="0">
                    <a:schemeClr val="dk1">
                      <a:alpha val="40000"/>
                    </a:schemeClr>
                  </a:outerShdw>
                </a:effectLst>
                <a:latin typeface="Avocado Creamy" panose="02000500000000000000" pitchFamily="2" charset="0"/>
              </a:rPr>
              <a:t>DO</a:t>
            </a:r>
            <a:r>
              <a:rPr lang="pt-BR" sz="6000" b="1" cap="none" spc="0" dirty="0">
                <a:ln w="0"/>
                <a:solidFill>
                  <a:schemeClr val="tx1"/>
                </a:solidFill>
                <a:effectLst>
                  <a:outerShdw blurRad="38100" dist="19050" dir="2700000" algn="tl" rotWithShape="0">
                    <a:schemeClr val="dk1">
                      <a:alpha val="40000"/>
                    </a:schemeClr>
                  </a:outerShdw>
                </a:effectLst>
                <a:latin typeface="Avocado Creamy" panose="02000500000000000000" pitchFamily="2" charset="0"/>
              </a:rPr>
              <a:t>	NO</a:t>
            </a:r>
          </a:p>
        </p:txBody>
      </p:sp>
      <p:sp>
        <p:nvSpPr>
          <p:cNvPr id="24" name="CaixaDeTexto 23">
            <a:extLst>
              <a:ext uri="{FF2B5EF4-FFF2-40B4-BE49-F238E27FC236}">
                <a16:creationId xmlns:a16="http://schemas.microsoft.com/office/drawing/2014/main" id="{27B2DED8-6D44-48AA-B637-268FD2EA1B2D}"/>
              </a:ext>
            </a:extLst>
          </p:cNvPr>
          <p:cNvSpPr txBox="1"/>
          <p:nvPr/>
        </p:nvSpPr>
        <p:spPr>
          <a:xfrm>
            <a:off x="9395669" y="5113941"/>
            <a:ext cx="2499919" cy="830997"/>
          </a:xfrm>
          <a:prstGeom prst="rect">
            <a:avLst/>
          </a:prstGeom>
          <a:solidFill>
            <a:srgbClr val="9A57CD"/>
          </a:solidFill>
        </p:spPr>
        <p:txBody>
          <a:bodyPr wrap="square" rtlCol="0">
            <a:spAutoFit/>
          </a:bodyPr>
          <a:lstStyle/>
          <a:p>
            <a:pPr algn="ctr"/>
            <a:r>
              <a:rPr lang="pt-BR" sz="4800" dirty="0">
                <a:latin typeface="Avocado Creamy" panose="02000500000000000000" pitchFamily="2" charset="0"/>
              </a:rPr>
              <a:t>NODOSO</a:t>
            </a:r>
          </a:p>
        </p:txBody>
      </p:sp>
      <p:sp>
        <p:nvSpPr>
          <p:cNvPr id="13" name="Retângulo 12">
            <a:extLst>
              <a:ext uri="{FF2B5EF4-FFF2-40B4-BE49-F238E27FC236}">
                <a16:creationId xmlns:a16="http://schemas.microsoft.com/office/drawing/2014/main" id="{3B6C30D3-87AD-4496-8B1D-BFDA78D2CA74}"/>
              </a:ext>
            </a:extLst>
          </p:cNvPr>
          <p:cNvSpPr/>
          <p:nvPr/>
        </p:nvSpPr>
        <p:spPr>
          <a:xfrm>
            <a:off x="218111" y="597932"/>
            <a:ext cx="8993000" cy="523220"/>
          </a:xfrm>
          <a:prstGeom prst="rect">
            <a:avLst/>
          </a:prstGeom>
          <a:noFill/>
        </p:spPr>
        <p:txBody>
          <a:bodyPr wrap="square" lIns="91440" tIns="45720" rIns="91440" bIns="45720">
            <a:spAutoFit/>
          </a:bodyPr>
          <a:lstStyle/>
          <a:p>
            <a:r>
              <a:rPr lang="pt-BR" sz="2800" b="1" dirty="0">
                <a:ln w="0"/>
                <a:effectLst>
                  <a:outerShdw blurRad="38100" dist="19050" dir="2700000" algn="tl" rotWithShape="0">
                    <a:schemeClr val="dk1">
                      <a:alpha val="40000"/>
                    </a:schemeClr>
                  </a:outerShdw>
                </a:effectLst>
                <a:latin typeface="Stencil" panose="040409050D0802020404" pitchFamily="82" charset="0"/>
              </a:rPr>
              <a:t>Organize as sílabas e descubra a palavra:</a:t>
            </a:r>
            <a:endParaRPr lang="pt-BR" sz="2800" b="1" cap="none" spc="0" dirty="0">
              <a:ln w="0"/>
              <a:solidFill>
                <a:schemeClr val="tx1"/>
              </a:solidFill>
              <a:effectLst>
                <a:outerShdw blurRad="38100" dist="19050" dir="2700000" algn="tl" rotWithShape="0">
                  <a:schemeClr val="dk1">
                    <a:alpha val="40000"/>
                  </a:schemeClr>
                </a:outerShdw>
              </a:effectLst>
              <a:latin typeface="Stencil" panose="040409050D0802020404" pitchFamily="82" charset="0"/>
            </a:endParaRPr>
          </a:p>
        </p:txBody>
      </p:sp>
      <p:sp>
        <p:nvSpPr>
          <p:cNvPr id="15" name="Retângulo 14">
            <a:extLst>
              <a:ext uri="{FF2B5EF4-FFF2-40B4-BE49-F238E27FC236}">
                <a16:creationId xmlns:a16="http://schemas.microsoft.com/office/drawing/2014/main" id="{6F42DD61-E8FF-4A67-8E16-A6462E305DA2}"/>
              </a:ext>
            </a:extLst>
          </p:cNvPr>
          <p:cNvSpPr/>
          <p:nvPr/>
        </p:nvSpPr>
        <p:spPr>
          <a:xfrm>
            <a:off x="10447034" y="0"/>
            <a:ext cx="1744966" cy="461665"/>
          </a:xfrm>
          <a:prstGeom prst="rect">
            <a:avLst/>
          </a:prstGeom>
          <a:noFill/>
        </p:spPr>
        <p:txBody>
          <a:bodyPr wrap="none" lIns="91440" tIns="45720" rIns="91440" bIns="45720">
            <a:spAutoFit/>
          </a:bodyPr>
          <a:lstStyle/>
          <a:p>
            <a:pPr algn="r"/>
            <a:r>
              <a:rPr lang="pt-BR" sz="1300" b="1"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Investigadores literários</a:t>
            </a:r>
          </a:p>
          <a:p>
            <a:pPr algn="r"/>
            <a:r>
              <a:rPr lang="pt-BR" sz="1100" b="0" cap="none" spc="0" dirty="0">
                <a:ln w="0"/>
                <a:solidFill>
                  <a:schemeClr val="tx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Professora Melina de Paulo</a:t>
            </a:r>
          </a:p>
        </p:txBody>
      </p:sp>
    </p:spTree>
    <p:extLst>
      <p:ext uri="{BB962C8B-B14F-4D97-AF65-F5344CB8AC3E}">
        <p14:creationId xmlns:p14="http://schemas.microsoft.com/office/powerpoint/2010/main" val="2792277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heel(1)">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grpId="0" nodeType="clickEffect">
                                  <p:stCondLst>
                                    <p:cond delay="0"/>
                                  </p:stCondLst>
                                  <p:childTnLst>
                                    <p:set>
                                      <p:cBhvr>
                                        <p:cTn id="11" dur="1" fill="hold">
                                          <p:stCondLst>
                                            <p:cond delay="0"/>
                                          </p:stCondLst>
                                        </p:cTn>
                                        <p:tgtEl>
                                          <p:spTgt spid="19"/>
                                        </p:tgtEl>
                                        <p:attrNameLst>
                                          <p:attrName>style.visibility</p:attrName>
                                        </p:attrNameLst>
                                      </p:cBhvr>
                                      <p:to>
                                        <p:strVal val="visible"/>
                                      </p:to>
                                    </p:set>
                                    <p:animEffect transition="in" filter="wheel(1)">
                                      <p:cBhvr>
                                        <p:cTn id="12" dur="2000"/>
                                        <p:tgtEl>
                                          <p:spTgt spid="1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heel(1)">
                                      <p:cBhvr>
                                        <p:cTn id="17" dur="20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19" grpId="0" animBg="1"/>
      <p:bldP spid="2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tângulo 13">
            <a:extLst>
              <a:ext uri="{FF2B5EF4-FFF2-40B4-BE49-F238E27FC236}">
                <a16:creationId xmlns:a16="http://schemas.microsoft.com/office/drawing/2014/main" id="{A2607C11-5404-415B-A4C3-8B9F48220657}"/>
              </a:ext>
            </a:extLst>
          </p:cNvPr>
          <p:cNvSpPr/>
          <p:nvPr/>
        </p:nvSpPr>
        <p:spPr>
          <a:xfrm>
            <a:off x="10368793" y="6644081"/>
            <a:ext cx="637563" cy="1538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1248485C-AD28-4040-A437-93DAB27FB230}"/>
              </a:ext>
            </a:extLst>
          </p:cNvPr>
          <p:cNvSpPr/>
          <p:nvPr/>
        </p:nvSpPr>
        <p:spPr>
          <a:xfrm>
            <a:off x="511727" y="492443"/>
            <a:ext cx="7937718" cy="769441"/>
          </a:xfrm>
          <a:prstGeom prst="rect">
            <a:avLst/>
          </a:prstGeom>
          <a:noFill/>
        </p:spPr>
        <p:txBody>
          <a:bodyPr wrap="square" lIns="91440" tIns="45720" rIns="91440" bIns="45720">
            <a:spAutoFit/>
          </a:bodyPr>
          <a:lstStyle/>
          <a:p>
            <a:r>
              <a:rPr lang="pt-BR" sz="4400" b="1" dirty="0">
                <a:ln w="0"/>
                <a:effectLst>
                  <a:outerShdw blurRad="38100" dist="19050" dir="2700000" algn="tl" rotWithShape="0">
                    <a:schemeClr val="dk1">
                      <a:alpha val="40000"/>
                    </a:schemeClr>
                  </a:outerShdw>
                </a:effectLst>
                <a:latin typeface="Stencil" panose="040409050D0802020404" pitchFamily="82" charset="0"/>
              </a:rPr>
              <a:t>ENIGMA – CAPÍTULOS 09 E 10</a:t>
            </a:r>
            <a:endParaRPr lang="pt-BR" sz="4400" b="1" cap="none" spc="0" dirty="0">
              <a:ln w="0"/>
              <a:solidFill>
                <a:schemeClr val="tx1"/>
              </a:solidFill>
              <a:effectLst>
                <a:outerShdw blurRad="38100" dist="19050" dir="2700000" algn="tl" rotWithShape="0">
                  <a:schemeClr val="dk1">
                    <a:alpha val="40000"/>
                  </a:schemeClr>
                </a:outerShdw>
              </a:effectLst>
              <a:latin typeface="Stencil" panose="040409050D0802020404" pitchFamily="82" charset="0"/>
            </a:endParaRPr>
          </a:p>
        </p:txBody>
      </p:sp>
      <p:sp>
        <p:nvSpPr>
          <p:cNvPr id="8" name="Retângulo 7">
            <a:extLst>
              <a:ext uri="{FF2B5EF4-FFF2-40B4-BE49-F238E27FC236}">
                <a16:creationId xmlns:a16="http://schemas.microsoft.com/office/drawing/2014/main" id="{B6607604-E21C-4EBA-8AD8-AFAE69DCF99C}"/>
              </a:ext>
            </a:extLst>
          </p:cNvPr>
          <p:cNvSpPr/>
          <p:nvPr/>
        </p:nvSpPr>
        <p:spPr>
          <a:xfrm>
            <a:off x="10447034" y="0"/>
            <a:ext cx="1744966" cy="461665"/>
          </a:xfrm>
          <a:prstGeom prst="rect">
            <a:avLst/>
          </a:prstGeom>
          <a:noFill/>
        </p:spPr>
        <p:txBody>
          <a:bodyPr wrap="none" lIns="91440" tIns="45720" rIns="91440" bIns="45720">
            <a:spAutoFit/>
          </a:bodyPr>
          <a:lstStyle/>
          <a:p>
            <a:pPr algn="r"/>
            <a:r>
              <a:rPr lang="pt-BR" sz="1300" b="1"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Investigadores literários</a:t>
            </a:r>
          </a:p>
          <a:p>
            <a:pPr algn="r"/>
            <a:r>
              <a:rPr lang="pt-BR" sz="1100" b="0" cap="none" spc="0" dirty="0">
                <a:ln w="0"/>
                <a:solidFill>
                  <a:schemeClr val="tx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Professora Melina de Paulo</a:t>
            </a:r>
          </a:p>
        </p:txBody>
      </p:sp>
      <p:sp>
        <p:nvSpPr>
          <p:cNvPr id="6" name="Retângulo 5">
            <a:extLst>
              <a:ext uri="{FF2B5EF4-FFF2-40B4-BE49-F238E27FC236}">
                <a16:creationId xmlns:a16="http://schemas.microsoft.com/office/drawing/2014/main" id="{F0AB4CDC-CD97-4351-8BC1-0768EE4C9F30}"/>
              </a:ext>
            </a:extLst>
          </p:cNvPr>
          <p:cNvSpPr/>
          <p:nvPr/>
        </p:nvSpPr>
        <p:spPr>
          <a:xfrm>
            <a:off x="566256" y="1593016"/>
            <a:ext cx="11059488" cy="3654065"/>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 name="Retângulo 8">
            <a:extLst>
              <a:ext uri="{FF2B5EF4-FFF2-40B4-BE49-F238E27FC236}">
                <a16:creationId xmlns:a16="http://schemas.microsoft.com/office/drawing/2014/main" id="{B77DF1D4-7981-4C3E-9134-F41088F250AF}"/>
              </a:ext>
            </a:extLst>
          </p:cNvPr>
          <p:cNvSpPr/>
          <p:nvPr/>
        </p:nvSpPr>
        <p:spPr>
          <a:xfrm>
            <a:off x="1258350" y="6443982"/>
            <a:ext cx="7191096" cy="276999"/>
          </a:xfrm>
          <a:prstGeom prst="rect">
            <a:avLst/>
          </a:prstGeom>
          <a:noFill/>
        </p:spPr>
        <p:txBody>
          <a:bodyPr wrap="squar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 encontro frustrado com a Srta. </a:t>
            </a:r>
            <a:r>
              <a:rPr lang="pt-BR" sz="12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Stapleton</a:t>
            </a: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 suspeita vigília noturna e a misteriosa dama.</a:t>
            </a:r>
          </a:p>
        </p:txBody>
      </p:sp>
      <p:sp>
        <p:nvSpPr>
          <p:cNvPr id="12" name="CaixaDeTexto 11">
            <a:extLst>
              <a:ext uri="{FF2B5EF4-FFF2-40B4-BE49-F238E27FC236}">
                <a16:creationId xmlns:a16="http://schemas.microsoft.com/office/drawing/2014/main" id="{B5746DF4-517D-4820-A772-95875F0444F5}"/>
              </a:ext>
            </a:extLst>
          </p:cNvPr>
          <p:cNvSpPr txBox="1"/>
          <p:nvPr/>
        </p:nvSpPr>
        <p:spPr>
          <a:xfrm>
            <a:off x="991299" y="1909846"/>
            <a:ext cx="10209402" cy="2479974"/>
          </a:xfrm>
          <a:prstGeom prst="rect">
            <a:avLst/>
          </a:prstGeom>
          <a:noFill/>
        </p:spPr>
        <p:txBody>
          <a:bodyPr wrap="square">
            <a:spAutoFit/>
          </a:bodyPr>
          <a:lstStyle/>
          <a:p>
            <a:pPr algn="ctr">
              <a:lnSpc>
                <a:spcPct val="150000"/>
              </a:lnSpc>
            </a:pPr>
            <a:r>
              <a:rPr lang="pt-BR" sz="3600" dirty="0">
                <a:solidFill>
                  <a:sysClr val="windowText" lastClr="000000"/>
                </a:solidFill>
                <a:effectLst/>
                <a:latin typeface="Century Gothic" panose="020B0502020202020204" pitchFamily="34" charset="0"/>
                <a:ea typeface="Calibri" panose="020F0502020204030204" pitchFamily="34" charset="0"/>
                <a:cs typeface="Arial" panose="020B0604020202020204" pitchFamily="34" charset="0"/>
              </a:rPr>
              <a:t>A – A</a:t>
            </a:r>
            <a:r>
              <a:rPr lang="pt-BR" sz="3600" dirty="0">
                <a:solidFill>
                  <a:sysClr val="windowText" lastClr="000000"/>
                </a:solidFill>
                <a:latin typeface="Century Gothic" panose="020B0502020202020204" pitchFamily="34" charset="0"/>
                <a:ea typeface="Calibri" panose="020F0502020204030204" pitchFamily="34" charset="0"/>
                <a:cs typeface="Arial" panose="020B0604020202020204" pitchFamily="34" charset="0"/>
              </a:rPr>
              <a:t> – </a:t>
            </a:r>
            <a:r>
              <a:rPr lang="pt-BR" sz="3600" dirty="0">
                <a:solidFill>
                  <a:sysClr val="windowText" lastClr="000000"/>
                </a:solidFill>
                <a:effectLst/>
                <a:latin typeface="Century Gothic" panose="020B0502020202020204" pitchFamily="34" charset="0"/>
                <a:ea typeface="Calibri" panose="020F0502020204030204" pitchFamily="34" charset="0"/>
                <a:cs typeface="Arial" panose="020B0604020202020204" pitchFamily="34" charset="0"/>
              </a:rPr>
              <a:t>A – COM – DAMA – E – ENCONTRO – FRUSTADO – MISTERIOSA – NOTURNA</a:t>
            </a:r>
            <a:r>
              <a:rPr lang="pt-BR" sz="3600" dirty="0">
                <a:solidFill>
                  <a:sysClr val="windowText" lastClr="000000"/>
                </a:solidFill>
                <a:latin typeface="Century Gothic" panose="020B0502020202020204" pitchFamily="34" charset="0"/>
                <a:ea typeface="Calibri" panose="020F0502020204030204" pitchFamily="34" charset="0"/>
                <a:cs typeface="Arial" panose="020B0604020202020204" pitchFamily="34" charset="0"/>
              </a:rPr>
              <a:t> – </a:t>
            </a:r>
            <a:r>
              <a:rPr lang="pt-BR" sz="3600" dirty="0">
                <a:solidFill>
                  <a:sysClr val="windowText" lastClr="000000"/>
                </a:solidFill>
                <a:effectLst/>
                <a:latin typeface="Century Gothic" panose="020B0502020202020204" pitchFamily="34" charset="0"/>
                <a:ea typeface="Calibri" panose="020F0502020204030204" pitchFamily="34" charset="0"/>
                <a:cs typeface="Arial" panose="020B0604020202020204" pitchFamily="34" charset="0"/>
              </a:rPr>
              <a:t>O </a:t>
            </a:r>
            <a:r>
              <a:rPr lang="pt-BR" sz="3600" dirty="0">
                <a:solidFill>
                  <a:sysClr val="windowText" lastClr="000000"/>
                </a:solidFill>
                <a:latin typeface="Century Gothic" panose="020B0502020202020204" pitchFamily="34" charset="0"/>
                <a:ea typeface="Calibri" panose="020F0502020204030204" pitchFamily="34" charset="0"/>
                <a:cs typeface="Arial" panose="020B0604020202020204" pitchFamily="34" charset="0"/>
              </a:rPr>
              <a:t>–</a:t>
            </a:r>
            <a:r>
              <a:rPr lang="pt-BR" sz="3600" dirty="0">
                <a:solidFill>
                  <a:sysClr val="windowText" lastClr="000000"/>
                </a:solidFill>
                <a:effectLst/>
                <a:latin typeface="Century Gothic" panose="020B0502020202020204" pitchFamily="34" charset="0"/>
                <a:ea typeface="Calibri" panose="020F0502020204030204" pitchFamily="34" charset="0"/>
                <a:cs typeface="Arial" panose="020B0604020202020204" pitchFamily="34" charset="0"/>
              </a:rPr>
              <a:t> SRTA. </a:t>
            </a:r>
            <a:r>
              <a:rPr lang="pt-BR" sz="3600" dirty="0">
                <a:solidFill>
                  <a:sysClr val="windowText" lastClr="000000"/>
                </a:solidFill>
                <a:latin typeface="Century Gothic" panose="020B0502020202020204" pitchFamily="34" charset="0"/>
                <a:ea typeface="Calibri" panose="020F0502020204030204" pitchFamily="34" charset="0"/>
                <a:cs typeface="Arial" panose="020B0604020202020204" pitchFamily="34" charset="0"/>
              </a:rPr>
              <a:t>–  </a:t>
            </a:r>
            <a:r>
              <a:rPr lang="pt-BR" sz="3600" dirty="0">
                <a:solidFill>
                  <a:sysClr val="windowText" lastClr="000000"/>
                </a:solidFill>
                <a:effectLst/>
                <a:latin typeface="Century Gothic" panose="020B0502020202020204" pitchFamily="34" charset="0"/>
                <a:ea typeface="Calibri" panose="020F0502020204030204" pitchFamily="34" charset="0"/>
                <a:cs typeface="Arial" panose="020B0604020202020204" pitchFamily="34" charset="0"/>
              </a:rPr>
              <a:t>STAPLETON</a:t>
            </a:r>
            <a:r>
              <a:rPr lang="pt-BR" sz="3600" dirty="0">
                <a:solidFill>
                  <a:sysClr val="windowText" lastClr="000000"/>
                </a:solidFill>
                <a:latin typeface="Century Gothic" panose="020B0502020202020204" pitchFamily="34" charset="0"/>
                <a:ea typeface="Calibri" panose="020F0502020204030204" pitchFamily="34" charset="0"/>
                <a:cs typeface="Arial" panose="020B0604020202020204" pitchFamily="34" charset="0"/>
              </a:rPr>
              <a:t> – </a:t>
            </a:r>
            <a:r>
              <a:rPr lang="pt-BR" sz="3600" dirty="0">
                <a:solidFill>
                  <a:sysClr val="windowText" lastClr="000000"/>
                </a:solidFill>
                <a:effectLst/>
                <a:latin typeface="Century Gothic" panose="020B0502020202020204" pitchFamily="34" charset="0"/>
                <a:ea typeface="Calibri" panose="020F0502020204030204" pitchFamily="34" charset="0"/>
                <a:cs typeface="Arial" panose="020B0604020202020204" pitchFamily="34" charset="0"/>
              </a:rPr>
              <a:t>SUSPEITA</a:t>
            </a:r>
            <a:r>
              <a:rPr lang="pt-BR" sz="3600" dirty="0">
                <a:solidFill>
                  <a:sysClr val="windowText" lastClr="000000"/>
                </a:solidFill>
                <a:latin typeface="Century Gothic" panose="020B0502020202020204" pitchFamily="34" charset="0"/>
                <a:ea typeface="Calibri" panose="020F0502020204030204" pitchFamily="34" charset="0"/>
                <a:cs typeface="Arial" panose="020B0604020202020204" pitchFamily="34" charset="0"/>
              </a:rPr>
              <a:t> – </a:t>
            </a:r>
            <a:r>
              <a:rPr lang="pt-BR" sz="3600" dirty="0">
                <a:solidFill>
                  <a:sysClr val="windowText" lastClr="000000"/>
                </a:solidFill>
                <a:effectLst/>
                <a:latin typeface="Century Gothic" panose="020B0502020202020204" pitchFamily="34" charset="0"/>
                <a:ea typeface="Calibri" panose="020F0502020204030204" pitchFamily="34" charset="0"/>
                <a:cs typeface="Arial" panose="020B0604020202020204" pitchFamily="34" charset="0"/>
              </a:rPr>
              <a:t>VIGÍLIA</a:t>
            </a:r>
          </a:p>
        </p:txBody>
      </p:sp>
      <p:pic>
        <p:nvPicPr>
          <p:cNvPr id="11" name="Picture 2" descr="Resultado de imagem para sherlock holmes png">
            <a:extLst>
              <a:ext uri="{FF2B5EF4-FFF2-40B4-BE49-F238E27FC236}">
                <a16:creationId xmlns:a16="http://schemas.microsoft.com/office/drawing/2014/main" id="{3A3140CC-4EE8-400B-9099-67413BFDED5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11780" y="4546833"/>
            <a:ext cx="2750099" cy="2251049"/>
          </a:xfrm>
          <a:prstGeom prst="rect">
            <a:avLst/>
          </a:prstGeom>
          <a:noFill/>
        </p:spPr>
      </p:pic>
    </p:spTree>
    <p:extLst>
      <p:ext uri="{BB962C8B-B14F-4D97-AF65-F5344CB8AC3E}">
        <p14:creationId xmlns:p14="http://schemas.microsoft.com/office/powerpoint/2010/main" val="3378870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ângulo 1">
            <a:extLst>
              <a:ext uri="{FF2B5EF4-FFF2-40B4-BE49-F238E27FC236}">
                <a16:creationId xmlns:a16="http://schemas.microsoft.com/office/drawing/2014/main" id="{487315CF-BC6D-4BFC-B59A-754890DD2B1C}"/>
              </a:ext>
            </a:extLst>
          </p:cNvPr>
          <p:cNvSpPr/>
          <p:nvPr/>
        </p:nvSpPr>
        <p:spPr>
          <a:xfrm>
            <a:off x="285225" y="426504"/>
            <a:ext cx="4353888" cy="769441"/>
          </a:xfrm>
          <a:prstGeom prst="rect">
            <a:avLst/>
          </a:prstGeom>
          <a:noFill/>
        </p:spPr>
        <p:txBody>
          <a:bodyPr wrap="square" lIns="91440" tIns="45720" rIns="91440" bIns="45720">
            <a:spAutoFit/>
          </a:bodyPr>
          <a:lstStyle/>
          <a:p>
            <a:r>
              <a:rPr lang="pt-BR" sz="4400" b="1" dirty="0">
                <a:ln w="0"/>
                <a:effectLst>
                  <a:outerShdw blurRad="38100" dist="19050" dir="2700000" algn="tl" rotWithShape="0">
                    <a:schemeClr val="dk1">
                      <a:alpha val="40000"/>
                    </a:schemeClr>
                  </a:outerShdw>
                </a:effectLst>
                <a:latin typeface="Stencil" panose="040409050D0802020404" pitchFamily="82" charset="0"/>
              </a:rPr>
              <a:t>Vamos jogar?</a:t>
            </a:r>
            <a:endParaRPr lang="pt-BR" sz="4400" b="1" cap="none" spc="0" dirty="0">
              <a:ln w="0"/>
              <a:solidFill>
                <a:schemeClr val="tx1"/>
              </a:solidFill>
              <a:effectLst>
                <a:outerShdw blurRad="38100" dist="19050" dir="2700000" algn="tl" rotWithShape="0">
                  <a:schemeClr val="dk1">
                    <a:alpha val="40000"/>
                  </a:schemeClr>
                </a:outerShdw>
              </a:effectLst>
              <a:latin typeface="Stencil" panose="040409050D0802020404" pitchFamily="82" charset="0"/>
            </a:endParaRPr>
          </a:p>
        </p:txBody>
      </p:sp>
      <p:pic>
        <p:nvPicPr>
          <p:cNvPr id="1026" name="Picture 2" descr="Among Us': saiba tudo sobre o jogo do momento">
            <a:extLst>
              <a:ext uri="{FF2B5EF4-FFF2-40B4-BE49-F238E27FC236}">
                <a16:creationId xmlns:a16="http://schemas.microsoft.com/office/drawing/2014/main" id="{4F05B86B-0586-45EE-8A4E-6F1E744857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52643" y="1551962"/>
            <a:ext cx="7486714" cy="421127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5" name="Retângulo 4">
            <a:extLst>
              <a:ext uri="{FF2B5EF4-FFF2-40B4-BE49-F238E27FC236}">
                <a16:creationId xmlns:a16="http://schemas.microsoft.com/office/drawing/2014/main" id="{6F08F4E7-6B0D-449A-B9B8-FA012644E9B3}"/>
              </a:ext>
            </a:extLst>
          </p:cNvPr>
          <p:cNvSpPr/>
          <p:nvPr/>
        </p:nvSpPr>
        <p:spPr>
          <a:xfrm>
            <a:off x="10447034" y="0"/>
            <a:ext cx="1744966" cy="461665"/>
          </a:xfrm>
          <a:prstGeom prst="rect">
            <a:avLst/>
          </a:prstGeom>
          <a:noFill/>
        </p:spPr>
        <p:txBody>
          <a:bodyPr wrap="none" lIns="91440" tIns="45720" rIns="91440" bIns="45720">
            <a:spAutoFit/>
          </a:bodyPr>
          <a:lstStyle/>
          <a:p>
            <a:pPr algn="r"/>
            <a:r>
              <a:rPr lang="pt-BR" sz="1300" b="1"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Investigadores literários</a:t>
            </a:r>
          </a:p>
          <a:p>
            <a:pPr algn="r"/>
            <a:r>
              <a:rPr lang="pt-BR" sz="1100" b="0" cap="none" spc="0" dirty="0">
                <a:ln w="0"/>
                <a:solidFill>
                  <a:schemeClr val="tx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Professora Melina de Paulo</a:t>
            </a:r>
          </a:p>
        </p:txBody>
      </p:sp>
    </p:spTree>
    <p:extLst>
      <p:ext uri="{BB962C8B-B14F-4D97-AF65-F5344CB8AC3E}">
        <p14:creationId xmlns:p14="http://schemas.microsoft.com/office/powerpoint/2010/main" val="327774571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Sidney Paget, 1902">
            <a:extLst>
              <a:ext uri="{FF2B5EF4-FFF2-40B4-BE49-F238E27FC236}">
                <a16:creationId xmlns:a16="http://schemas.microsoft.com/office/drawing/2014/main" id="{D77B786D-21BE-4B44-88BF-2559C0E4351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0482" y="977404"/>
            <a:ext cx="2619375" cy="4911668"/>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descr="Sidney Paget, 1902">
            <a:extLst>
              <a:ext uri="{FF2B5EF4-FFF2-40B4-BE49-F238E27FC236}">
                <a16:creationId xmlns:a16="http://schemas.microsoft.com/office/drawing/2014/main" id="{4355CC38-19CE-4510-AAA2-93ED8F6BEC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9450" y="977403"/>
            <a:ext cx="2876550" cy="4911667"/>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Sidney Paget, 1902">
            <a:extLst>
              <a:ext uri="{FF2B5EF4-FFF2-40B4-BE49-F238E27FC236}">
                <a16:creationId xmlns:a16="http://schemas.microsoft.com/office/drawing/2014/main" id="{1E499037-D648-4D98-A0BC-45279B8DE7D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05593" y="973166"/>
            <a:ext cx="2619375" cy="4911667"/>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Sidney Paget, 1902">
            <a:extLst>
              <a:ext uri="{FF2B5EF4-FFF2-40B4-BE49-F238E27FC236}">
                <a16:creationId xmlns:a16="http://schemas.microsoft.com/office/drawing/2014/main" id="{BE38C151-A5A6-41F3-9386-5583921967C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134561" y="973166"/>
            <a:ext cx="2619375" cy="4911667"/>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a:extLst>
              <a:ext uri="{FF2B5EF4-FFF2-40B4-BE49-F238E27FC236}">
                <a16:creationId xmlns:a16="http://schemas.microsoft.com/office/drawing/2014/main" id="{FE652421-CA18-41E7-9A2D-35D035BF8D2D}"/>
              </a:ext>
            </a:extLst>
          </p:cNvPr>
          <p:cNvSpPr/>
          <p:nvPr/>
        </p:nvSpPr>
        <p:spPr>
          <a:xfrm>
            <a:off x="201334" y="149667"/>
            <a:ext cx="8018162" cy="584775"/>
          </a:xfrm>
          <a:prstGeom prst="rect">
            <a:avLst/>
          </a:prstGeom>
          <a:noFill/>
        </p:spPr>
        <p:txBody>
          <a:bodyPr wrap="square" lIns="91440" tIns="45720" rIns="91440" bIns="45720">
            <a:spAutoFit/>
          </a:bodyPr>
          <a:lstStyle/>
          <a:p>
            <a:r>
              <a:rPr lang="pt-BR" sz="3200" b="1" dirty="0">
                <a:ln w="0"/>
                <a:effectLst>
                  <a:outerShdw blurRad="38100" dist="19050" dir="2700000" algn="tl" rotWithShape="0">
                    <a:schemeClr val="dk1">
                      <a:alpha val="40000"/>
                    </a:schemeClr>
                  </a:outerShdw>
                </a:effectLst>
                <a:latin typeface="Stencil" panose="040409050D0802020404" pitchFamily="82" charset="0"/>
              </a:rPr>
              <a:t>Recapitulando: Capítulos 11 e 12</a:t>
            </a:r>
            <a:endParaRPr lang="pt-BR" sz="3200" b="1" cap="none" spc="0" dirty="0">
              <a:ln w="0"/>
              <a:solidFill>
                <a:schemeClr val="tx1"/>
              </a:solidFill>
              <a:effectLst>
                <a:outerShdw blurRad="38100" dist="19050" dir="2700000" algn="tl" rotWithShape="0">
                  <a:schemeClr val="dk1">
                    <a:alpha val="40000"/>
                  </a:schemeClr>
                </a:outerShdw>
              </a:effectLst>
              <a:latin typeface="Stencil" panose="040409050D0802020404" pitchFamily="82" charset="0"/>
            </a:endParaRPr>
          </a:p>
        </p:txBody>
      </p:sp>
      <p:sp>
        <p:nvSpPr>
          <p:cNvPr id="10" name="Retângulo 9">
            <a:extLst>
              <a:ext uri="{FF2B5EF4-FFF2-40B4-BE49-F238E27FC236}">
                <a16:creationId xmlns:a16="http://schemas.microsoft.com/office/drawing/2014/main" id="{3E20BFEA-DDE4-4708-A8D9-4CA8499206A1}"/>
              </a:ext>
            </a:extLst>
          </p:cNvPr>
          <p:cNvSpPr/>
          <p:nvPr/>
        </p:nvSpPr>
        <p:spPr>
          <a:xfrm>
            <a:off x="10447034" y="0"/>
            <a:ext cx="1744966" cy="461665"/>
          </a:xfrm>
          <a:prstGeom prst="rect">
            <a:avLst/>
          </a:prstGeom>
          <a:noFill/>
        </p:spPr>
        <p:txBody>
          <a:bodyPr wrap="none" lIns="91440" tIns="45720" rIns="91440" bIns="45720">
            <a:spAutoFit/>
          </a:bodyPr>
          <a:lstStyle/>
          <a:p>
            <a:pPr algn="r"/>
            <a:r>
              <a:rPr lang="pt-BR" sz="1300" b="1"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Investigadores literários</a:t>
            </a:r>
          </a:p>
          <a:p>
            <a:pPr algn="r"/>
            <a:r>
              <a:rPr lang="pt-BR" sz="1100" b="0" cap="none" spc="0" dirty="0">
                <a:ln w="0"/>
                <a:solidFill>
                  <a:schemeClr val="tx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Professora Melina de Paulo</a:t>
            </a:r>
          </a:p>
        </p:txBody>
      </p:sp>
      <p:sp>
        <p:nvSpPr>
          <p:cNvPr id="11" name="Retângulo 10">
            <a:extLst>
              <a:ext uri="{FF2B5EF4-FFF2-40B4-BE49-F238E27FC236}">
                <a16:creationId xmlns:a16="http://schemas.microsoft.com/office/drawing/2014/main" id="{A4407F02-62D0-4CF3-8475-9F24A00A098A}"/>
              </a:ext>
            </a:extLst>
          </p:cNvPr>
          <p:cNvSpPr/>
          <p:nvPr/>
        </p:nvSpPr>
        <p:spPr>
          <a:xfrm>
            <a:off x="10268125" y="6642502"/>
            <a:ext cx="1909448" cy="261610"/>
          </a:xfrm>
          <a:prstGeom prst="rect">
            <a:avLst/>
          </a:prstGeom>
          <a:noFill/>
        </p:spPr>
        <p:txBody>
          <a:bodyPr wrap="square" lIns="91440" tIns="45720" rIns="91440" bIns="45720">
            <a:spAutoFit/>
          </a:bodyPr>
          <a:lstStyle/>
          <a:p>
            <a:pPr algn="r"/>
            <a:r>
              <a:rPr lang="pt-BR" sz="1100" dirty="0">
                <a:ln w="0"/>
                <a:effectLst>
                  <a:outerShdw blurRad="38100" dist="19050" dir="2700000" algn="tl" rotWithShape="0">
                    <a:schemeClr val="dk1">
                      <a:alpha val="40000"/>
                    </a:schemeClr>
                  </a:outerShdw>
                </a:effectLst>
                <a:latin typeface="Avocado Creamy" panose="02000500000000000000" pitchFamily="2" charset="0"/>
              </a:rPr>
              <a:t>Imagens: Sidney </a:t>
            </a:r>
            <a:r>
              <a:rPr lang="pt-BR" sz="1100" dirty="0" err="1">
                <a:ln w="0"/>
                <a:effectLst>
                  <a:outerShdw blurRad="38100" dist="19050" dir="2700000" algn="tl" rotWithShape="0">
                    <a:schemeClr val="dk1">
                      <a:alpha val="40000"/>
                    </a:schemeClr>
                  </a:outerShdw>
                </a:effectLst>
                <a:latin typeface="Avocado Creamy" panose="02000500000000000000" pitchFamily="2" charset="0"/>
              </a:rPr>
              <a:t>Paget</a:t>
            </a:r>
            <a:r>
              <a:rPr lang="pt-BR" sz="1100" dirty="0">
                <a:ln w="0"/>
                <a:effectLst>
                  <a:outerShdw blurRad="38100" dist="19050" dir="2700000" algn="tl" rotWithShape="0">
                    <a:schemeClr val="dk1">
                      <a:alpha val="40000"/>
                    </a:schemeClr>
                  </a:outerShdw>
                </a:effectLst>
                <a:latin typeface="Avocado Creamy" panose="02000500000000000000" pitchFamily="2" charset="0"/>
              </a:rPr>
              <a:t>, 1901</a:t>
            </a:r>
            <a:endParaRPr lang="pt-BR" sz="1000" b="0" cap="none" spc="0" dirty="0">
              <a:ln w="0"/>
              <a:solidFill>
                <a:schemeClr val="tx1"/>
              </a:solidFill>
              <a:effectLst>
                <a:outerShdw blurRad="38100" dist="19050" dir="2700000" algn="tl" rotWithShape="0">
                  <a:schemeClr val="dk1">
                    <a:alpha val="40000"/>
                  </a:schemeClr>
                </a:outerShdw>
              </a:effectLst>
              <a:latin typeface="Avocado Creamy" panose="02000500000000000000" pitchFamily="2" charset="0"/>
            </a:endParaRPr>
          </a:p>
        </p:txBody>
      </p:sp>
      <p:sp>
        <p:nvSpPr>
          <p:cNvPr id="12" name="Retângulo 11">
            <a:extLst>
              <a:ext uri="{FF2B5EF4-FFF2-40B4-BE49-F238E27FC236}">
                <a16:creationId xmlns:a16="http://schemas.microsoft.com/office/drawing/2014/main" id="{218FEFF5-E17C-40A5-B157-565593409B2B}"/>
              </a:ext>
            </a:extLst>
          </p:cNvPr>
          <p:cNvSpPr/>
          <p:nvPr/>
        </p:nvSpPr>
        <p:spPr>
          <a:xfrm>
            <a:off x="390482" y="4275963"/>
            <a:ext cx="971741"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Watson</a:t>
            </a:r>
          </a:p>
        </p:txBody>
      </p:sp>
      <p:sp>
        <p:nvSpPr>
          <p:cNvPr id="13" name="Retângulo 12">
            <a:extLst>
              <a:ext uri="{FF2B5EF4-FFF2-40B4-BE49-F238E27FC236}">
                <a16:creationId xmlns:a16="http://schemas.microsoft.com/office/drawing/2014/main" id="{EBB23742-3C95-457A-93F2-35F3DABDC10C}"/>
              </a:ext>
            </a:extLst>
          </p:cNvPr>
          <p:cNvSpPr/>
          <p:nvPr/>
        </p:nvSpPr>
        <p:spPr>
          <a:xfrm>
            <a:off x="1571816" y="3956965"/>
            <a:ext cx="1374951" cy="276999"/>
          </a:xfrm>
          <a:prstGeom prst="rect">
            <a:avLst/>
          </a:prstGeom>
          <a:noFill/>
        </p:spPr>
        <p:txBody>
          <a:bodyPr wrap="squar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Sr. </a:t>
            </a:r>
            <a:r>
              <a:rPr lang="pt-BR" sz="12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Frankland</a:t>
            </a:r>
            <a:endPar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4" name="Retângulo 13">
            <a:extLst>
              <a:ext uri="{FF2B5EF4-FFF2-40B4-BE49-F238E27FC236}">
                <a16:creationId xmlns:a16="http://schemas.microsoft.com/office/drawing/2014/main" id="{FDC5F768-DD98-4237-B119-D8A9E85B48C6}"/>
              </a:ext>
            </a:extLst>
          </p:cNvPr>
          <p:cNvSpPr/>
          <p:nvPr/>
        </p:nvSpPr>
        <p:spPr>
          <a:xfrm>
            <a:off x="390482" y="5899759"/>
            <a:ext cx="2619375" cy="738664"/>
          </a:xfrm>
          <a:prstGeom prst="rect">
            <a:avLst/>
          </a:prstGeom>
          <a:noFill/>
        </p:spPr>
        <p:txBody>
          <a:bodyPr wrap="square" lIns="91440" tIns="45720" rIns="91440" bIns="45720">
            <a:spAutoFit/>
          </a:bodyPr>
          <a:lstStyle/>
          <a:p>
            <a:pPr algn="ctr"/>
            <a:r>
              <a:rPr lang="pt-BR" sz="105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Frankland</a:t>
            </a:r>
            <a:r>
              <a:rPr lang="pt-BR" sz="105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e Watson observam com o telescópio o caminho feito pela criança ao levar comida para o misterioso homem da charneca.</a:t>
            </a:r>
          </a:p>
        </p:txBody>
      </p:sp>
      <p:sp>
        <p:nvSpPr>
          <p:cNvPr id="15" name="Retângulo 14">
            <a:extLst>
              <a:ext uri="{FF2B5EF4-FFF2-40B4-BE49-F238E27FC236}">
                <a16:creationId xmlns:a16="http://schemas.microsoft.com/office/drawing/2014/main" id="{AB25F93E-DD59-48C1-88A9-2019F0C7B87B}"/>
              </a:ext>
            </a:extLst>
          </p:cNvPr>
          <p:cNvSpPr/>
          <p:nvPr/>
        </p:nvSpPr>
        <p:spPr>
          <a:xfrm>
            <a:off x="3219450" y="5916537"/>
            <a:ext cx="2876550" cy="577081"/>
          </a:xfrm>
          <a:prstGeom prst="rect">
            <a:avLst/>
          </a:prstGeom>
          <a:noFill/>
        </p:spPr>
        <p:txBody>
          <a:bodyPr wrap="square" lIns="91440" tIns="45720" rIns="91440" bIns="45720">
            <a:spAutoFit/>
          </a:bodyPr>
          <a:lstStyle/>
          <a:p>
            <a:pPr algn="ctr"/>
            <a:r>
              <a:rPr lang="pt-BR" sz="105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Watson consegue chegar a uma choupana que estava servindo de habitação para alguém.</a:t>
            </a:r>
          </a:p>
        </p:txBody>
      </p:sp>
      <p:sp>
        <p:nvSpPr>
          <p:cNvPr id="16" name="Retângulo 15">
            <a:extLst>
              <a:ext uri="{FF2B5EF4-FFF2-40B4-BE49-F238E27FC236}">
                <a16:creationId xmlns:a16="http://schemas.microsoft.com/office/drawing/2014/main" id="{C4311F93-BEF2-430F-B4E0-6B26B83D39C5}"/>
              </a:ext>
            </a:extLst>
          </p:cNvPr>
          <p:cNvSpPr/>
          <p:nvPr/>
        </p:nvSpPr>
        <p:spPr>
          <a:xfrm>
            <a:off x="4896768" y="3238362"/>
            <a:ext cx="971741"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Watson</a:t>
            </a:r>
          </a:p>
        </p:txBody>
      </p:sp>
      <p:sp>
        <p:nvSpPr>
          <p:cNvPr id="17" name="Retângulo 16">
            <a:extLst>
              <a:ext uri="{FF2B5EF4-FFF2-40B4-BE49-F238E27FC236}">
                <a16:creationId xmlns:a16="http://schemas.microsoft.com/office/drawing/2014/main" id="{BDF4B8BF-F765-49E4-AF40-91E2AEF25475}"/>
              </a:ext>
            </a:extLst>
          </p:cNvPr>
          <p:cNvSpPr/>
          <p:nvPr/>
        </p:nvSpPr>
        <p:spPr>
          <a:xfrm>
            <a:off x="6401263" y="4095464"/>
            <a:ext cx="971741"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Watson</a:t>
            </a:r>
          </a:p>
        </p:txBody>
      </p:sp>
      <p:sp>
        <p:nvSpPr>
          <p:cNvPr id="18" name="Retângulo 17">
            <a:extLst>
              <a:ext uri="{FF2B5EF4-FFF2-40B4-BE49-F238E27FC236}">
                <a16:creationId xmlns:a16="http://schemas.microsoft.com/office/drawing/2014/main" id="{4F12A1EF-40B4-4126-861C-6B9A94C32079}"/>
              </a:ext>
            </a:extLst>
          </p:cNvPr>
          <p:cNvSpPr/>
          <p:nvPr/>
        </p:nvSpPr>
        <p:spPr>
          <a:xfrm>
            <a:off x="6258011" y="5902490"/>
            <a:ext cx="2666957" cy="738664"/>
          </a:xfrm>
          <a:prstGeom prst="rect">
            <a:avLst/>
          </a:prstGeom>
          <a:noFill/>
        </p:spPr>
        <p:txBody>
          <a:bodyPr wrap="square" lIns="91440" tIns="45720" rIns="91440" bIns="45720">
            <a:spAutoFit/>
          </a:bodyPr>
          <a:lstStyle/>
          <a:p>
            <a:pPr algn="ctr"/>
            <a:r>
              <a:rPr lang="pt-BR" sz="105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Watson pacientemente espera o misterioso morador que habitava aquele inóspito lugar: Sherlock Holmes.</a:t>
            </a:r>
          </a:p>
        </p:txBody>
      </p:sp>
      <p:sp>
        <p:nvSpPr>
          <p:cNvPr id="19" name="Retângulo 18">
            <a:extLst>
              <a:ext uri="{FF2B5EF4-FFF2-40B4-BE49-F238E27FC236}">
                <a16:creationId xmlns:a16="http://schemas.microsoft.com/office/drawing/2014/main" id="{58736492-3F16-44BB-8527-E9B56095C20E}"/>
              </a:ext>
            </a:extLst>
          </p:cNvPr>
          <p:cNvSpPr/>
          <p:nvPr/>
        </p:nvSpPr>
        <p:spPr>
          <a:xfrm>
            <a:off x="9110769" y="5884833"/>
            <a:ext cx="2666957" cy="738664"/>
          </a:xfrm>
          <a:prstGeom prst="rect">
            <a:avLst/>
          </a:prstGeom>
          <a:noFill/>
        </p:spPr>
        <p:txBody>
          <a:bodyPr wrap="square" lIns="91440" tIns="45720" rIns="91440" bIns="45720">
            <a:spAutoFit/>
          </a:bodyPr>
          <a:lstStyle/>
          <a:p>
            <a:pPr algn="ctr"/>
            <a:r>
              <a:rPr lang="pt-BR" sz="105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Após ouvir gritos na charneca, Holmes e Watson correm pelo local até avistar o corpo de um homem com a face virada para o chão.</a:t>
            </a:r>
          </a:p>
        </p:txBody>
      </p:sp>
      <p:sp>
        <p:nvSpPr>
          <p:cNvPr id="20" name="Retângulo 19">
            <a:extLst>
              <a:ext uri="{FF2B5EF4-FFF2-40B4-BE49-F238E27FC236}">
                <a16:creationId xmlns:a16="http://schemas.microsoft.com/office/drawing/2014/main" id="{B734AE30-52F2-4B4D-A176-EFE6D06CC32B}"/>
              </a:ext>
            </a:extLst>
          </p:cNvPr>
          <p:cNvSpPr/>
          <p:nvPr/>
        </p:nvSpPr>
        <p:spPr>
          <a:xfrm>
            <a:off x="10815644" y="2149191"/>
            <a:ext cx="971741"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Watson</a:t>
            </a:r>
          </a:p>
        </p:txBody>
      </p:sp>
      <p:sp>
        <p:nvSpPr>
          <p:cNvPr id="21" name="Retângulo 20">
            <a:extLst>
              <a:ext uri="{FF2B5EF4-FFF2-40B4-BE49-F238E27FC236}">
                <a16:creationId xmlns:a16="http://schemas.microsoft.com/office/drawing/2014/main" id="{927AC59D-50EB-4167-B616-87480294C2CD}"/>
              </a:ext>
            </a:extLst>
          </p:cNvPr>
          <p:cNvSpPr/>
          <p:nvPr/>
        </p:nvSpPr>
        <p:spPr>
          <a:xfrm>
            <a:off x="10586623" y="3290500"/>
            <a:ext cx="732894"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Holmes</a:t>
            </a:r>
          </a:p>
        </p:txBody>
      </p:sp>
    </p:spTree>
    <p:extLst>
      <p:ext uri="{BB962C8B-B14F-4D97-AF65-F5344CB8AC3E}">
        <p14:creationId xmlns:p14="http://schemas.microsoft.com/office/powerpoint/2010/main" val="2528797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descr="Sidney Paget, 1902">
            <a:extLst>
              <a:ext uri="{FF2B5EF4-FFF2-40B4-BE49-F238E27FC236}">
                <a16:creationId xmlns:a16="http://schemas.microsoft.com/office/drawing/2014/main" id="{E3C2B603-F168-4E95-AE14-FB1BCF410A3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8537" y="1006592"/>
            <a:ext cx="2721834" cy="4932814"/>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Sidney Paget, 1902">
            <a:extLst>
              <a:ext uri="{FF2B5EF4-FFF2-40B4-BE49-F238E27FC236}">
                <a16:creationId xmlns:a16="http://schemas.microsoft.com/office/drawing/2014/main" id="{D575AB64-5033-4140-A025-EDA8046911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6628" y="1006592"/>
            <a:ext cx="2619375" cy="4932814"/>
          </a:xfrm>
          <a:prstGeom prst="rect">
            <a:avLst/>
          </a:prstGeom>
          <a:noFill/>
          <a:extLst>
            <a:ext uri="{909E8E84-426E-40DD-AFC4-6F175D3DCCD1}">
              <a14:hiddenFill xmlns:a14="http://schemas.microsoft.com/office/drawing/2010/main">
                <a:solidFill>
                  <a:srgbClr val="FFFFFF"/>
                </a:solidFill>
              </a14:hiddenFill>
            </a:ext>
          </a:extLst>
        </p:spPr>
      </p:pic>
      <p:pic>
        <p:nvPicPr>
          <p:cNvPr id="7174" name="Picture 6" descr="Sidney Paget, 1902">
            <a:extLst>
              <a:ext uri="{FF2B5EF4-FFF2-40B4-BE49-F238E27FC236}">
                <a16:creationId xmlns:a16="http://schemas.microsoft.com/office/drawing/2014/main" id="{CB59DBF9-5C40-44C0-A25E-134F7DBBDA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2259" y="1006592"/>
            <a:ext cx="2530679" cy="4932814"/>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8" descr="Sidney Paget, 1902">
            <a:extLst>
              <a:ext uri="{FF2B5EF4-FFF2-40B4-BE49-F238E27FC236}">
                <a16:creationId xmlns:a16="http://schemas.microsoft.com/office/drawing/2014/main" id="{F6394EA0-F8E3-4942-80D9-1D834BF715B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989194" y="1006592"/>
            <a:ext cx="2753603" cy="4932814"/>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a:extLst>
              <a:ext uri="{FF2B5EF4-FFF2-40B4-BE49-F238E27FC236}">
                <a16:creationId xmlns:a16="http://schemas.microsoft.com/office/drawing/2014/main" id="{F39142F2-B8C5-49AB-958F-1649B1235C79}"/>
              </a:ext>
            </a:extLst>
          </p:cNvPr>
          <p:cNvSpPr/>
          <p:nvPr/>
        </p:nvSpPr>
        <p:spPr>
          <a:xfrm>
            <a:off x="201334" y="149667"/>
            <a:ext cx="8018162" cy="584775"/>
          </a:xfrm>
          <a:prstGeom prst="rect">
            <a:avLst/>
          </a:prstGeom>
          <a:noFill/>
        </p:spPr>
        <p:txBody>
          <a:bodyPr wrap="square" lIns="91440" tIns="45720" rIns="91440" bIns="45720">
            <a:spAutoFit/>
          </a:bodyPr>
          <a:lstStyle/>
          <a:p>
            <a:r>
              <a:rPr lang="pt-BR" sz="3200" b="1" dirty="0">
                <a:ln w="0"/>
                <a:effectLst>
                  <a:outerShdw blurRad="38100" dist="19050" dir="2700000" algn="tl" rotWithShape="0">
                    <a:schemeClr val="dk1">
                      <a:alpha val="40000"/>
                    </a:schemeClr>
                  </a:outerShdw>
                </a:effectLst>
                <a:latin typeface="Stencil" panose="040409050D0802020404" pitchFamily="82" charset="0"/>
              </a:rPr>
              <a:t>Recapitulando: Capítulos 12 e 13</a:t>
            </a:r>
            <a:endParaRPr lang="pt-BR" sz="3200" b="1" cap="none" spc="0" dirty="0">
              <a:ln w="0"/>
              <a:solidFill>
                <a:schemeClr val="tx1"/>
              </a:solidFill>
              <a:effectLst>
                <a:outerShdw blurRad="38100" dist="19050" dir="2700000" algn="tl" rotWithShape="0">
                  <a:schemeClr val="dk1">
                    <a:alpha val="40000"/>
                  </a:schemeClr>
                </a:outerShdw>
              </a:effectLst>
              <a:latin typeface="Stencil" panose="040409050D0802020404" pitchFamily="82" charset="0"/>
            </a:endParaRPr>
          </a:p>
        </p:txBody>
      </p:sp>
      <p:sp>
        <p:nvSpPr>
          <p:cNvPr id="10" name="Retângulo 9">
            <a:extLst>
              <a:ext uri="{FF2B5EF4-FFF2-40B4-BE49-F238E27FC236}">
                <a16:creationId xmlns:a16="http://schemas.microsoft.com/office/drawing/2014/main" id="{C89C4E4B-2A97-4928-92AB-63247ED1CDAF}"/>
              </a:ext>
            </a:extLst>
          </p:cNvPr>
          <p:cNvSpPr/>
          <p:nvPr/>
        </p:nvSpPr>
        <p:spPr>
          <a:xfrm>
            <a:off x="10447034" y="0"/>
            <a:ext cx="1744966" cy="461665"/>
          </a:xfrm>
          <a:prstGeom prst="rect">
            <a:avLst/>
          </a:prstGeom>
          <a:noFill/>
        </p:spPr>
        <p:txBody>
          <a:bodyPr wrap="none" lIns="91440" tIns="45720" rIns="91440" bIns="45720">
            <a:spAutoFit/>
          </a:bodyPr>
          <a:lstStyle/>
          <a:p>
            <a:pPr algn="r"/>
            <a:r>
              <a:rPr lang="pt-BR" sz="1300" b="1"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Investigadores literários</a:t>
            </a:r>
          </a:p>
          <a:p>
            <a:pPr algn="r"/>
            <a:r>
              <a:rPr lang="pt-BR" sz="1100" b="0" cap="none" spc="0" dirty="0">
                <a:ln w="0"/>
                <a:solidFill>
                  <a:schemeClr val="tx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Professora Melina de Paulo</a:t>
            </a:r>
          </a:p>
        </p:txBody>
      </p:sp>
      <p:sp>
        <p:nvSpPr>
          <p:cNvPr id="11" name="Retângulo 10">
            <a:extLst>
              <a:ext uri="{FF2B5EF4-FFF2-40B4-BE49-F238E27FC236}">
                <a16:creationId xmlns:a16="http://schemas.microsoft.com/office/drawing/2014/main" id="{AFFE8F6F-0C53-4C90-AD2C-CF35E7AE9EC2}"/>
              </a:ext>
            </a:extLst>
          </p:cNvPr>
          <p:cNvSpPr/>
          <p:nvPr/>
        </p:nvSpPr>
        <p:spPr>
          <a:xfrm>
            <a:off x="10268125" y="6634113"/>
            <a:ext cx="1909448" cy="261610"/>
          </a:xfrm>
          <a:prstGeom prst="rect">
            <a:avLst/>
          </a:prstGeom>
          <a:noFill/>
        </p:spPr>
        <p:txBody>
          <a:bodyPr wrap="square" lIns="91440" tIns="45720" rIns="91440" bIns="45720">
            <a:spAutoFit/>
          </a:bodyPr>
          <a:lstStyle/>
          <a:p>
            <a:pPr algn="r"/>
            <a:r>
              <a:rPr lang="pt-BR" sz="1100" dirty="0">
                <a:ln w="0"/>
                <a:effectLst>
                  <a:outerShdw blurRad="38100" dist="19050" dir="2700000" algn="tl" rotWithShape="0">
                    <a:schemeClr val="dk1">
                      <a:alpha val="40000"/>
                    </a:schemeClr>
                  </a:outerShdw>
                </a:effectLst>
                <a:latin typeface="Avocado Creamy" panose="02000500000000000000" pitchFamily="2" charset="0"/>
              </a:rPr>
              <a:t>Imagens: Sidney </a:t>
            </a:r>
            <a:r>
              <a:rPr lang="pt-BR" sz="1100" dirty="0" err="1">
                <a:ln w="0"/>
                <a:effectLst>
                  <a:outerShdw blurRad="38100" dist="19050" dir="2700000" algn="tl" rotWithShape="0">
                    <a:schemeClr val="dk1">
                      <a:alpha val="40000"/>
                    </a:schemeClr>
                  </a:outerShdw>
                </a:effectLst>
                <a:latin typeface="Avocado Creamy" panose="02000500000000000000" pitchFamily="2" charset="0"/>
              </a:rPr>
              <a:t>Paget</a:t>
            </a:r>
            <a:r>
              <a:rPr lang="pt-BR" sz="1100" dirty="0">
                <a:ln w="0"/>
                <a:effectLst>
                  <a:outerShdw blurRad="38100" dist="19050" dir="2700000" algn="tl" rotWithShape="0">
                    <a:schemeClr val="dk1">
                      <a:alpha val="40000"/>
                    </a:schemeClr>
                  </a:outerShdw>
                </a:effectLst>
                <a:latin typeface="Avocado Creamy" panose="02000500000000000000" pitchFamily="2" charset="0"/>
              </a:rPr>
              <a:t>, 1901</a:t>
            </a:r>
            <a:endParaRPr lang="pt-BR" sz="1000" b="0" cap="none" spc="0" dirty="0">
              <a:ln w="0"/>
              <a:solidFill>
                <a:schemeClr val="tx1"/>
              </a:solidFill>
              <a:effectLst>
                <a:outerShdw blurRad="38100" dist="19050" dir="2700000" algn="tl" rotWithShape="0">
                  <a:schemeClr val="dk1">
                    <a:alpha val="40000"/>
                  </a:schemeClr>
                </a:outerShdw>
              </a:effectLst>
              <a:latin typeface="Avocado Creamy" panose="02000500000000000000" pitchFamily="2" charset="0"/>
            </a:endParaRPr>
          </a:p>
        </p:txBody>
      </p:sp>
      <p:sp>
        <p:nvSpPr>
          <p:cNvPr id="12" name="Retângulo 11">
            <a:extLst>
              <a:ext uri="{FF2B5EF4-FFF2-40B4-BE49-F238E27FC236}">
                <a16:creationId xmlns:a16="http://schemas.microsoft.com/office/drawing/2014/main" id="{11ED2F38-BA26-456F-9188-F34F44A2CD4C}"/>
              </a:ext>
            </a:extLst>
          </p:cNvPr>
          <p:cNvSpPr/>
          <p:nvPr/>
        </p:nvSpPr>
        <p:spPr>
          <a:xfrm>
            <a:off x="348537" y="5939406"/>
            <a:ext cx="2721834" cy="738664"/>
          </a:xfrm>
          <a:prstGeom prst="rect">
            <a:avLst/>
          </a:prstGeom>
          <a:noFill/>
        </p:spPr>
        <p:txBody>
          <a:bodyPr wrap="square" lIns="91440" tIns="45720" rIns="91440" bIns="45720">
            <a:spAutoFit/>
          </a:bodyPr>
          <a:lstStyle/>
          <a:p>
            <a:pPr algn="ctr"/>
            <a:r>
              <a:rPr lang="pt-BR" sz="105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Na tentativa de levar o corpo até o solar, ao virá-lo, Holmes e Watson descobrem que aquele não era o baronete, mas </a:t>
            </a:r>
            <a:r>
              <a:rPr lang="pt-BR" sz="105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Selden</a:t>
            </a:r>
            <a:r>
              <a:rPr lang="pt-BR" sz="105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sp>
        <p:nvSpPr>
          <p:cNvPr id="13" name="Retângulo 12">
            <a:extLst>
              <a:ext uri="{FF2B5EF4-FFF2-40B4-BE49-F238E27FC236}">
                <a16:creationId xmlns:a16="http://schemas.microsoft.com/office/drawing/2014/main" id="{0A353C53-CCEB-41B1-B44B-C4BC939A9055}"/>
              </a:ext>
            </a:extLst>
          </p:cNvPr>
          <p:cNvSpPr/>
          <p:nvPr/>
        </p:nvSpPr>
        <p:spPr>
          <a:xfrm>
            <a:off x="1945962" y="2627770"/>
            <a:ext cx="732894"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Holmes</a:t>
            </a:r>
          </a:p>
        </p:txBody>
      </p:sp>
      <p:sp>
        <p:nvSpPr>
          <p:cNvPr id="14" name="Retângulo 13">
            <a:extLst>
              <a:ext uri="{FF2B5EF4-FFF2-40B4-BE49-F238E27FC236}">
                <a16:creationId xmlns:a16="http://schemas.microsoft.com/office/drawing/2014/main" id="{E64F047A-8625-4E39-9524-B57EA34F7DE1}"/>
              </a:ext>
            </a:extLst>
          </p:cNvPr>
          <p:cNvSpPr/>
          <p:nvPr/>
        </p:nvSpPr>
        <p:spPr>
          <a:xfrm>
            <a:off x="449203" y="2921425"/>
            <a:ext cx="971741"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Watson</a:t>
            </a:r>
          </a:p>
        </p:txBody>
      </p:sp>
      <p:sp>
        <p:nvSpPr>
          <p:cNvPr id="15" name="Retângulo 14">
            <a:extLst>
              <a:ext uri="{FF2B5EF4-FFF2-40B4-BE49-F238E27FC236}">
                <a16:creationId xmlns:a16="http://schemas.microsoft.com/office/drawing/2014/main" id="{4725496A-B086-4C82-A39E-3E78DD52077A}"/>
              </a:ext>
            </a:extLst>
          </p:cNvPr>
          <p:cNvSpPr/>
          <p:nvPr/>
        </p:nvSpPr>
        <p:spPr>
          <a:xfrm>
            <a:off x="1363845" y="3659577"/>
            <a:ext cx="691216" cy="276999"/>
          </a:xfrm>
          <a:prstGeom prst="rect">
            <a:avLst/>
          </a:prstGeom>
          <a:noFill/>
        </p:spPr>
        <p:txBody>
          <a:bodyPr wrap="none" lIns="91440" tIns="45720" rIns="91440" bIns="45720">
            <a:spAutoFit/>
          </a:bodyPr>
          <a:lstStyle/>
          <a:p>
            <a:pPr algn="ctr"/>
            <a:r>
              <a:rPr lang="pt-BR" sz="12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Selden</a:t>
            </a:r>
            <a:endPar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6" name="Retângulo 15">
            <a:extLst>
              <a:ext uri="{FF2B5EF4-FFF2-40B4-BE49-F238E27FC236}">
                <a16:creationId xmlns:a16="http://schemas.microsoft.com/office/drawing/2014/main" id="{DEDFF5B9-38B9-4D8C-B574-EDC50EB435D7}"/>
              </a:ext>
            </a:extLst>
          </p:cNvPr>
          <p:cNvSpPr/>
          <p:nvPr/>
        </p:nvSpPr>
        <p:spPr>
          <a:xfrm>
            <a:off x="3526950" y="2921425"/>
            <a:ext cx="885179" cy="276999"/>
          </a:xfrm>
          <a:prstGeom prst="rect">
            <a:avLst/>
          </a:prstGeom>
          <a:noFill/>
        </p:spPr>
        <p:txBody>
          <a:bodyPr wrap="none" lIns="91440" tIns="45720" rIns="91440" bIns="45720">
            <a:spAutoFit/>
          </a:bodyPr>
          <a:lstStyle/>
          <a:p>
            <a:pPr algn="ctr"/>
            <a:r>
              <a:rPr lang="pt-BR" sz="12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Stapleton</a:t>
            </a:r>
            <a:endPar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7" name="Retângulo 16">
            <a:extLst>
              <a:ext uri="{FF2B5EF4-FFF2-40B4-BE49-F238E27FC236}">
                <a16:creationId xmlns:a16="http://schemas.microsoft.com/office/drawing/2014/main" id="{3B408D74-1959-4D91-A5AB-663C5908095D}"/>
              </a:ext>
            </a:extLst>
          </p:cNvPr>
          <p:cNvSpPr/>
          <p:nvPr/>
        </p:nvSpPr>
        <p:spPr>
          <a:xfrm>
            <a:off x="3326627" y="5944502"/>
            <a:ext cx="2637049" cy="577081"/>
          </a:xfrm>
          <a:prstGeom prst="rect">
            <a:avLst/>
          </a:prstGeom>
          <a:noFill/>
        </p:spPr>
        <p:txBody>
          <a:bodyPr wrap="square" lIns="91440" tIns="45720" rIns="91440" bIns="45720">
            <a:spAutoFit/>
          </a:bodyPr>
          <a:lstStyle/>
          <a:p>
            <a:pPr algn="ctr"/>
            <a:r>
              <a:rPr lang="pt-BR" sz="105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Stapleton</a:t>
            </a:r>
            <a:r>
              <a:rPr lang="pt-BR" sz="105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se aproxima e não consegue disfarçar sua decepção ao ver o corpo de </a:t>
            </a:r>
            <a:r>
              <a:rPr lang="pt-BR" sz="105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Selden</a:t>
            </a:r>
            <a:r>
              <a:rPr lang="pt-BR" sz="105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sp>
        <p:nvSpPr>
          <p:cNvPr id="18" name="Retângulo 17">
            <a:extLst>
              <a:ext uri="{FF2B5EF4-FFF2-40B4-BE49-F238E27FC236}">
                <a16:creationId xmlns:a16="http://schemas.microsoft.com/office/drawing/2014/main" id="{E1DB9C65-4157-4DE6-90E0-F8EEB2D1DDA1}"/>
              </a:ext>
            </a:extLst>
          </p:cNvPr>
          <p:cNvSpPr/>
          <p:nvPr/>
        </p:nvSpPr>
        <p:spPr>
          <a:xfrm>
            <a:off x="7853049" y="3936576"/>
            <a:ext cx="732894"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Holmes</a:t>
            </a:r>
          </a:p>
        </p:txBody>
      </p:sp>
      <p:sp>
        <p:nvSpPr>
          <p:cNvPr id="19" name="Retângulo 18">
            <a:extLst>
              <a:ext uri="{FF2B5EF4-FFF2-40B4-BE49-F238E27FC236}">
                <a16:creationId xmlns:a16="http://schemas.microsoft.com/office/drawing/2014/main" id="{3AD70FF1-8F36-46A2-A6CE-F9BD6EBA29E4}"/>
              </a:ext>
            </a:extLst>
          </p:cNvPr>
          <p:cNvSpPr/>
          <p:nvPr/>
        </p:nvSpPr>
        <p:spPr>
          <a:xfrm>
            <a:off x="6202259" y="5927918"/>
            <a:ext cx="2530679" cy="738664"/>
          </a:xfrm>
          <a:prstGeom prst="rect">
            <a:avLst/>
          </a:prstGeom>
          <a:noFill/>
        </p:spPr>
        <p:txBody>
          <a:bodyPr wrap="square" lIns="91440" tIns="45720" rIns="91440" bIns="45720">
            <a:spAutoFit/>
          </a:bodyPr>
          <a:lstStyle/>
          <a:p>
            <a:pPr algn="ctr"/>
            <a:r>
              <a:rPr lang="pt-BR" sz="105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Durante o jantar com Henry e Watson, Holmes analisa os quadros da parede, especialmente a figura de Hugo </a:t>
            </a:r>
            <a:r>
              <a:rPr lang="pt-BR" sz="105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Baskerville</a:t>
            </a:r>
            <a:r>
              <a:rPr lang="pt-BR" sz="105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sp>
        <p:nvSpPr>
          <p:cNvPr id="20" name="Retângulo 19">
            <a:extLst>
              <a:ext uri="{FF2B5EF4-FFF2-40B4-BE49-F238E27FC236}">
                <a16:creationId xmlns:a16="http://schemas.microsoft.com/office/drawing/2014/main" id="{C6143EDF-6F9D-4A1C-A424-DD65F50AA641}"/>
              </a:ext>
            </a:extLst>
          </p:cNvPr>
          <p:cNvSpPr/>
          <p:nvPr/>
        </p:nvSpPr>
        <p:spPr>
          <a:xfrm>
            <a:off x="9901678" y="2795014"/>
            <a:ext cx="732894"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Holmes</a:t>
            </a:r>
          </a:p>
        </p:txBody>
      </p:sp>
      <p:sp>
        <p:nvSpPr>
          <p:cNvPr id="21" name="Retângulo 20">
            <a:extLst>
              <a:ext uri="{FF2B5EF4-FFF2-40B4-BE49-F238E27FC236}">
                <a16:creationId xmlns:a16="http://schemas.microsoft.com/office/drawing/2014/main" id="{7AFB1AED-4F35-432F-8172-FEE87BEC3AD3}"/>
              </a:ext>
            </a:extLst>
          </p:cNvPr>
          <p:cNvSpPr/>
          <p:nvPr/>
        </p:nvSpPr>
        <p:spPr>
          <a:xfrm>
            <a:off x="10447034" y="3936575"/>
            <a:ext cx="971741"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Watson</a:t>
            </a:r>
          </a:p>
        </p:txBody>
      </p:sp>
      <p:sp>
        <p:nvSpPr>
          <p:cNvPr id="22" name="Retângulo 21">
            <a:extLst>
              <a:ext uri="{FF2B5EF4-FFF2-40B4-BE49-F238E27FC236}">
                <a16:creationId xmlns:a16="http://schemas.microsoft.com/office/drawing/2014/main" id="{6BEBC79B-9380-419F-9CA1-D2868A46827B}"/>
              </a:ext>
            </a:extLst>
          </p:cNvPr>
          <p:cNvSpPr/>
          <p:nvPr/>
        </p:nvSpPr>
        <p:spPr>
          <a:xfrm>
            <a:off x="9045230" y="5958472"/>
            <a:ext cx="2697567" cy="577081"/>
          </a:xfrm>
          <a:prstGeom prst="rect">
            <a:avLst/>
          </a:prstGeom>
          <a:noFill/>
        </p:spPr>
        <p:txBody>
          <a:bodyPr wrap="square" lIns="91440" tIns="45720" rIns="91440" bIns="45720">
            <a:spAutoFit/>
          </a:bodyPr>
          <a:lstStyle/>
          <a:p>
            <a:pPr algn="ctr"/>
            <a:r>
              <a:rPr lang="pt-BR" sz="105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Watson fica admirado ao perceber as semelhanças entre o retrato de Hugo </a:t>
            </a:r>
            <a:r>
              <a:rPr lang="pt-BR" sz="105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Baskerville</a:t>
            </a:r>
            <a:r>
              <a:rPr lang="pt-BR" sz="105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e </a:t>
            </a:r>
            <a:r>
              <a:rPr lang="pt-BR" sz="105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Stapleton</a:t>
            </a:r>
            <a:r>
              <a:rPr lang="pt-BR" sz="105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spTree>
    <p:extLst>
      <p:ext uri="{BB962C8B-B14F-4D97-AF65-F5344CB8AC3E}">
        <p14:creationId xmlns:p14="http://schemas.microsoft.com/office/powerpoint/2010/main" val="48716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2"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tângulo 4">
            <a:extLst>
              <a:ext uri="{FF2B5EF4-FFF2-40B4-BE49-F238E27FC236}">
                <a16:creationId xmlns:a16="http://schemas.microsoft.com/office/drawing/2014/main" id="{488EA4B6-2ED6-4EBC-9BC3-5A844A5E56D9}"/>
              </a:ext>
            </a:extLst>
          </p:cNvPr>
          <p:cNvSpPr/>
          <p:nvPr/>
        </p:nvSpPr>
        <p:spPr>
          <a:xfrm flipH="1" flipV="1">
            <a:off x="595560" y="1489349"/>
            <a:ext cx="10978449" cy="4005439"/>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pic>
        <p:nvPicPr>
          <p:cNvPr id="11" name="Picture 2" descr="Resultado de imagem para sherlock holmes png">
            <a:extLst>
              <a:ext uri="{FF2B5EF4-FFF2-40B4-BE49-F238E27FC236}">
                <a16:creationId xmlns:a16="http://schemas.microsoft.com/office/drawing/2014/main" id="{3A3140CC-4EE8-400B-9099-67413BFDED5A}"/>
              </a:ext>
            </a:extLst>
          </p:cNvPr>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311780" y="4546833"/>
            <a:ext cx="2750099" cy="2251049"/>
          </a:xfrm>
          <a:prstGeom prst="rect">
            <a:avLst/>
          </a:prstGeom>
          <a:noFill/>
        </p:spPr>
      </p:pic>
      <p:sp>
        <p:nvSpPr>
          <p:cNvPr id="14" name="Retângulo 13">
            <a:extLst>
              <a:ext uri="{FF2B5EF4-FFF2-40B4-BE49-F238E27FC236}">
                <a16:creationId xmlns:a16="http://schemas.microsoft.com/office/drawing/2014/main" id="{A2607C11-5404-415B-A4C3-8B9F48220657}"/>
              </a:ext>
            </a:extLst>
          </p:cNvPr>
          <p:cNvSpPr/>
          <p:nvPr/>
        </p:nvSpPr>
        <p:spPr>
          <a:xfrm>
            <a:off x="10368793" y="6644081"/>
            <a:ext cx="637563" cy="1538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A1239A4B-1DF7-4835-9E06-E5FD3B388F27}"/>
              </a:ext>
            </a:extLst>
          </p:cNvPr>
          <p:cNvSpPr/>
          <p:nvPr/>
        </p:nvSpPr>
        <p:spPr>
          <a:xfrm>
            <a:off x="511727" y="492443"/>
            <a:ext cx="7937718" cy="769441"/>
          </a:xfrm>
          <a:prstGeom prst="rect">
            <a:avLst/>
          </a:prstGeom>
          <a:noFill/>
        </p:spPr>
        <p:txBody>
          <a:bodyPr wrap="square" lIns="91440" tIns="45720" rIns="91440" bIns="45720">
            <a:spAutoFit/>
          </a:bodyPr>
          <a:lstStyle/>
          <a:p>
            <a:r>
              <a:rPr lang="pt-BR" sz="4400" b="1" dirty="0">
                <a:ln w="0"/>
                <a:effectLst>
                  <a:outerShdw blurRad="38100" dist="19050" dir="2700000" algn="tl" rotWithShape="0">
                    <a:schemeClr val="dk1">
                      <a:alpha val="40000"/>
                    </a:schemeClr>
                  </a:outerShdw>
                </a:effectLst>
                <a:latin typeface="Stencil" panose="040409050D0802020404" pitchFamily="82" charset="0"/>
              </a:rPr>
              <a:t>ENIGMA – CAPÍTULOS 11 E 12</a:t>
            </a:r>
            <a:endParaRPr lang="pt-BR" sz="4400" b="1" cap="none" spc="0" dirty="0">
              <a:ln w="0"/>
              <a:solidFill>
                <a:schemeClr val="tx1"/>
              </a:solidFill>
              <a:effectLst>
                <a:outerShdw blurRad="38100" dist="19050" dir="2700000" algn="tl" rotWithShape="0">
                  <a:schemeClr val="dk1">
                    <a:alpha val="40000"/>
                  </a:schemeClr>
                </a:outerShdw>
              </a:effectLst>
              <a:latin typeface="Stencil" panose="040409050D0802020404" pitchFamily="82" charset="0"/>
            </a:endParaRPr>
          </a:p>
        </p:txBody>
      </p:sp>
      <p:sp>
        <p:nvSpPr>
          <p:cNvPr id="8" name="Retângulo 7">
            <a:extLst>
              <a:ext uri="{FF2B5EF4-FFF2-40B4-BE49-F238E27FC236}">
                <a16:creationId xmlns:a16="http://schemas.microsoft.com/office/drawing/2014/main" id="{0F4541A7-A5CA-4D13-8DD3-5ADAE8FE60F9}"/>
              </a:ext>
            </a:extLst>
          </p:cNvPr>
          <p:cNvSpPr/>
          <p:nvPr/>
        </p:nvSpPr>
        <p:spPr>
          <a:xfrm>
            <a:off x="10447034" y="0"/>
            <a:ext cx="1744966" cy="461665"/>
          </a:xfrm>
          <a:prstGeom prst="rect">
            <a:avLst/>
          </a:prstGeom>
          <a:noFill/>
        </p:spPr>
        <p:txBody>
          <a:bodyPr wrap="none" lIns="91440" tIns="45720" rIns="91440" bIns="45720">
            <a:spAutoFit/>
          </a:bodyPr>
          <a:lstStyle/>
          <a:p>
            <a:pPr algn="r"/>
            <a:r>
              <a:rPr lang="pt-BR" sz="1300" b="1"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Investigadores literários</a:t>
            </a:r>
          </a:p>
          <a:p>
            <a:pPr algn="r"/>
            <a:r>
              <a:rPr lang="pt-BR" sz="1100" b="0" cap="none" spc="0" dirty="0">
                <a:ln w="0"/>
                <a:solidFill>
                  <a:schemeClr val="tx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Professora Melina de Paulo</a:t>
            </a:r>
          </a:p>
        </p:txBody>
      </p:sp>
      <p:sp>
        <p:nvSpPr>
          <p:cNvPr id="9" name="Retângulo 8">
            <a:extLst>
              <a:ext uri="{FF2B5EF4-FFF2-40B4-BE49-F238E27FC236}">
                <a16:creationId xmlns:a16="http://schemas.microsoft.com/office/drawing/2014/main" id="{AC472F3E-9451-45AA-B445-63E53E55761F}"/>
              </a:ext>
            </a:extLst>
          </p:cNvPr>
          <p:cNvSpPr/>
          <p:nvPr/>
        </p:nvSpPr>
        <p:spPr>
          <a:xfrm>
            <a:off x="1258350" y="6443982"/>
            <a:ext cx="7784982" cy="276999"/>
          </a:xfrm>
          <a:prstGeom prst="rect">
            <a:avLst/>
          </a:prstGeom>
          <a:noFill/>
        </p:spPr>
        <p:txBody>
          <a:bodyPr wrap="squar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Watson desvenda dois mistérios: a história de Laura Lyons e a identidade do homem da charneca.</a:t>
            </a:r>
          </a:p>
        </p:txBody>
      </p:sp>
      <p:sp>
        <p:nvSpPr>
          <p:cNvPr id="15" name="CaixaDeTexto 14">
            <a:extLst>
              <a:ext uri="{FF2B5EF4-FFF2-40B4-BE49-F238E27FC236}">
                <a16:creationId xmlns:a16="http://schemas.microsoft.com/office/drawing/2014/main" id="{3982A4F5-7905-479D-9727-5FBF18745235}"/>
              </a:ext>
            </a:extLst>
          </p:cNvPr>
          <p:cNvSpPr txBox="1"/>
          <p:nvPr/>
        </p:nvSpPr>
        <p:spPr>
          <a:xfrm>
            <a:off x="617989" y="1909846"/>
            <a:ext cx="10956022" cy="2953309"/>
          </a:xfrm>
          <a:prstGeom prst="rect">
            <a:avLst/>
          </a:prstGeom>
          <a:noFill/>
        </p:spPr>
        <p:txBody>
          <a:bodyPr wrap="square">
            <a:spAutoFit/>
          </a:bodyPr>
          <a:lstStyle/>
          <a:p>
            <a:pPr algn="ctr">
              <a:lnSpc>
                <a:spcPct val="150000"/>
              </a:lnSpc>
            </a:pPr>
            <a:r>
              <a:rPr lang="pt-BR" sz="3200" dirty="0">
                <a:solidFill>
                  <a:sysClr val="windowText" lastClr="000000"/>
                </a:solidFill>
                <a:effectLst/>
                <a:latin typeface="Century Gothic" panose="020B0502020202020204" pitchFamily="34" charset="0"/>
                <a:ea typeface="Calibri" panose="020F0502020204030204" pitchFamily="34" charset="0"/>
                <a:cs typeface="Arial" panose="020B0604020202020204" pitchFamily="34" charset="0"/>
              </a:rPr>
              <a:t>__a__ __ o__ / __e__ __e__ __a / __oi__ / </a:t>
            </a:r>
          </a:p>
          <a:p>
            <a:pPr algn="ctr">
              <a:lnSpc>
                <a:spcPct val="150000"/>
              </a:lnSpc>
            </a:pPr>
            <a:r>
              <a:rPr lang="pt-BR" sz="3200" dirty="0">
                <a:solidFill>
                  <a:sysClr val="windowText" lastClr="000000"/>
                </a:solidFill>
                <a:effectLst/>
                <a:latin typeface="Century Gothic" panose="020B0502020202020204" pitchFamily="34" charset="0"/>
                <a:ea typeface="Calibri" panose="020F0502020204030204" pitchFamily="34" charset="0"/>
                <a:cs typeface="Arial" panose="020B0604020202020204" pitchFamily="34" charset="0"/>
              </a:rPr>
              <a:t>__i__ __</a:t>
            </a:r>
            <a:r>
              <a:rPr lang="pt-BR" sz="3200" dirty="0" err="1">
                <a:solidFill>
                  <a:sysClr val="windowText" lastClr="000000"/>
                </a:solidFill>
                <a:effectLst/>
                <a:latin typeface="Century Gothic" panose="020B0502020202020204" pitchFamily="34" charset="0"/>
                <a:ea typeface="Calibri" panose="020F0502020204030204" pitchFamily="34" charset="0"/>
                <a:cs typeface="Arial" panose="020B0604020202020204" pitchFamily="34" charset="0"/>
              </a:rPr>
              <a:t>é__io</a:t>
            </a:r>
            <a:r>
              <a:rPr lang="pt-BR" sz="3200" dirty="0">
                <a:solidFill>
                  <a:sysClr val="windowText" lastClr="000000"/>
                </a:solidFill>
                <a:effectLst/>
                <a:latin typeface="Century Gothic" panose="020B0502020202020204" pitchFamily="34" charset="0"/>
                <a:ea typeface="Calibri" panose="020F0502020204030204" pitchFamily="34" charset="0"/>
                <a:cs typeface="Arial" panose="020B0604020202020204" pitchFamily="34" charset="0"/>
              </a:rPr>
              <a:t>__: </a:t>
            </a:r>
            <a:r>
              <a:rPr lang="pt-BR" sz="3200" dirty="0">
                <a:solidFill>
                  <a:sysClr val="windowText" lastClr="000000"/>
                </a:solidFill>
                <a:latin typeface="Century Gothic" panose="020B0502020202020204" pitchFamily="34" charset="0"/>
                <a:ea typeface="Calibri" panose="020F0502020204030204" pitchFamily="34" charset="0"/>
                <a:cs typeface="Arial" panose="020B0604020202020204" pitchFamily="34" charset="0"/>
              </a:rPr>
              <a:t>a / __i__ __ó__ia / __e /__</a:t>
            </a:r>
            <a:r>
              <a:rPr lang="pt-BR" sz="3200" dirty="0" err="1">
                <a:solidFill>
                  <a:sysClr val="windowText" lastClr="000000"/>
                </a:solidFill>
                <a:latin typeface="Century Gothic" panose="020B0502020202020204" pitchFamily="34" charset="0"/>
                <a:ea typeface="Calibri" panose="020F0502020204030204" pitchFamily="34" charset="0"/>
                <a:cs typeface="Arial" panose="020B0604020202020204" pitchFamily="34" charset="0"/>
              </a:rPr>
              <a:t>au__a</a:t>
            </a:r>
            <a:r>
              <a:rPr lang="pt-BR" sz="3200" dirty="0">
                <a:solidFill>
                  <a:sysClr val="windowText" lastClr="000000"/>
                </a:solidFill>
                <a:latin typeface="Century Gothic" panose="020B0502020202020204" pitchFamily="34" charset="0"/>
                <a:ea typeface="Calibri" panose="020F0502020204030204" pitchFamily="34" charset="0"/>
                <a:cs typeface="Arial" panose="020B0604020202020204" pitchFamily="34" charset="0"/>
              </a:rPr>
              <a:t> / </a:t>
            </a:r>
          </a:p>
          <a:p>
            <a:pPr algn="ctr">
              <a:lnSpc>
                <a:spcPct val="150000"/>
              </a:lnSpc>
            </a:pPr>
            <a:r>
              <a:rPr lang="pt-BR" sz="3200" dirty="0">
                <a:solidFill>
                  <a:sysClr val="windowText" lastClr="000000"/>
                </a:solidFill>
                <a:latin typeface="Century Gothic" panose="020B0502020202020204" pitchFamily="34" charset="0"/>
                <a:ea typeface="Calibri" panose="020F0502020204030204" pitchFamily="34" charset="0"/>
                <a:cs typeface="Arial" panose="020B0604020202020204" pitchFamily="34" charset="0"/>
              </a:rPr>
              <a:t>__ __o__ __ / e / a / </a:t>
            </a:r>
            <a:r>
              <a:rPr lang="pt-BR" sz="3200" dirty="0" err="1">
                <a:solidFill>
                  <a:sysClr val="windowText" lastClr="000000"/>
                </a:solidFill>
                <a:latin typeface="Century Gothic" panose="020B0502020202020204" pitchFamily="34" charset="0"/>
                <a:ea typeface="Calibri" panose="020F0502020204030204" pitchFamily="34" charset="0"/>
                <a:cs typeface="Arial" panose="020B0604020202020204" pitchFamily="34" charset="0"/>
              </a:rPr>
              <a:t>i__e</a:t>
            </a:r>
            <a:r>
              <a:rPr lang="pt-BR" sz="3200" dirty="0">
                <a:solidFill>
                  <a:sysClr val="windowText" lastClr="000000"/>
                </a:solidFill>
                <a:latin typeface="Century Gothic" panose="020B0502020202020204" pitchFamily="34" charset="0"/>
                <a:ea typeface="Calibri" panose="020F0502020204030204" pitchFamily="34" charset="0"/>
                <a:cs typeface="Arial" panose="020B0604020202020204" pitchFamily="34" charset="0"/>
              </a:rPr>
              <a:t>__ __</a:t>
            </a:r>
            <a:r>
              <a:rPr lang="pt-BR" sz="3200" dirty="0" err="1">
                <a:solidFill>
                  <a:sysClr val="windowText" lastClr="000000"/>
                </a:solidFill>
                <a:latin typeface="Century Gothic" panose="020B0502020202020204" pitchFamily="34" charset="0"/>
                <a:ea typeface="Calibri" panose="020F0502020204030204" pitchFamily="34" charset="0"/>
                <a:cs typeface="Arial" panose="020B0604020202020204" pitchFamily="34" charset="0"/>
              </a:rPr>
              <a:t>i__a__e</a:t>
            </a:r>
            <a:r>
              <a:rPr lang="pt-BR" sz="3200" dirty="0">
                <a:solidFill>
                  <a:sysClr val="windowText" lastClr="000000"/>
                </a:solidFill>
                <a:latin typeface="Century Gothic" panose="020B0502020202020204" pitchFamily="34" charset="0"/>
                <a:ea typeface="Calibri" panose="020F0502020204030204" pitchFamily="34" charset="0"/>
                <a:cs typeface="Arial" panose="020B0604020202020204" pitchFamily="34" charset="0"/>
              </a:rPr>
              <a:t> / __o / </a:t>
            </a:r>
          </a:p>
          <a:p>
            <a:pPr algn="ctr">
              <a:lnSpc>
                <a:spcPct val="150000"/>
              </a:lnSpc>
            </a:pPr>
            <a:r>
              <a:rPr lang="pt-BR" sz="3200" dirty="0">
                <a:solidFill>
                  <a:sysClr val="windowText" lastClr="000000"/>
                </a:solidFill>
                <a:latin typeface="Century Gothic" panose="020B0502020202020204" pitchFamily="34" charset="0"/>
                <a:ea typeface="Calibri" panose="020F0502020204030204" pitchFamily="34" charset="0"/>
                <a:cs typeface="Arial" panose="020B0604020202020204" pitchFamily="34" charset="0"/>
              </a:rPr>
              <a:t>__o__e__ / __a / __ __a__ __</a:t>
            </a:r>
            <a:r>
              <a:rPr lang="pt-BR" sz="3200" dirty="0" err="1">
                <a:solidFill>
                  <a:sysClr val="windowText" lastClr="000000"/>
                </a:solidFill>
                <a:latin typeface="Century Gothic" panose="020B0502020202020204" pitchFamily="34" charset="0"/>
                <a:ea typeface="Calibri" panose="020F0502020204030204" pitchFamily="34" charset="0"/>
                <a:cs typeface="Arial" panose="020B0604020202020204" pitchFamily="34" charset="0"/>
              </a:rPr>
              <a:t>e__a</a:t>
            </a:r>
            <a:r>
              <a:rPr lang="pt-BR" sz="3200" dirty="0">
                <a:solidFill>
                  <a:sysClr val="windowText" lastClr="000000"/>
                </a:solidFill>
                <a:latin typeface="Century Gothic" panose="020B0502020202020204" pitchFamily="34" charset="0"/>
                <a:ea typeface="Calibri" panose="020F0502020204030204" pitchFamily="34" charset="0"/>
                <a:cs typeface="Arial" panose="020B0604020202020204" pitchFamily="34" charset="0"/>
              </a:rPr>
              <a:t>. </a:t>
            </a:r>
            <a:endParaRPr lang="pt-BR" sz="3200" dirty="0">
              <a:solidFill>
                <a:sysClr val="windowText" lastClr="000000"/>
              </a:solidFill>
              <a:effectLst/>
              <a:latin typeface="Century Gothic" panose="020B0502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8425470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tângulo 3">
            <a:extLst>
              <a:ext uri="{FF2B5EF4-FFF2-40B4-BE49-F238E27FC236}">
                <a16:creationId xmlns:a16="http://schemas.microsoft.com/office/drawing/2014/main" id="{9241D830-4159-4639-840A-85C17B79A828}"/>
              </a:ext>
            </a:extLst>
          </p:cNvPr>
          <p:cNvSpPr/>
          <p:nvPr/>
        </p:nvSpPr>
        <p:spPr>
          <a:xfrm>
            <a:off x="218112" y="320333"/>
            <a:ext cx="8531606" cy="707886"/>
          </a:xfrm>
          <a:prstGeom prst="rect">
            <a:avLst/>
          </a:prstGeom>
          <a:noFill/>
        </p:spPr>
        <p:txBody>
          <a:bodyPr wrap="square" lIns="91440" tIns="45720" rIns="91440" bIns="45720">
            <a:spAutoFit/>
          </a:bodyPr>
          <a:lstStyle/>
          <a:p>
            <a:r>
              <a:rPr lang="pt-BR" sz="4000" b="1" dirty="0">
                <a:ln w="0"/>
                <a:effectLst>
                  <a:outerShdw blurRad="38100" dist="19050" dir="2700000" algn="tl" rotWithShape="0">
                    <a:schemeClr val="dk1">
                      <a:alpha val="40000"/>
                    </a:schemeClr>
                  </a:outerShdw>
                </a:effectLst>
                <a:latin typeface="Stencil" panose="040409050D0802020404" pitchFamily="82" charset="0"/>
              </a:rPr>
              <a:t>QUAL IMAGEM INDICA </a:t>
            </a:r>
            <a:r>
              <a:rPr lang="pt-BR" sz="4000" b="1" dirty="0">
                <a:ln w="0"/>
                <a:solidFill>
                  <a:srgbClr val="C00000"/>
                </a:solidFill>
                <a:effectLst>
                  <a:outerShdw blurRad="38100" dist="19050" dir="2700000" algn="tl" rotWithShape="0">
                    <a:schemeClr val="dk1">
                      <a:alpha val="40000"/>
                    </a:schemeClr>
                  </a:outerShdw>
                </a:effectLst>
                <a:latin typeface="Stencil" panose="040409050D0802020404" pitchFamily="82" charset="0"/>
              </a:rPr>
              <a:t>CHARNECA</a:t>
            </a:r>
            <a:r>
              <a:rPr lang="pt-BR" sz="4000" b="1" dirty="0">
                <a:ln w="0"/>
                <a:effectLst>
                  <a:outerShdw blurRad="38100" dist="19050" dir="2700000" algn="tl" rotWithShape="0">
                    <a:schemeClr val="dk1">
                      <a:alpha val="40000"/>
                    </a:schemeClr>
                  </a:outerShdw>
                </a:effectLst>
                <a:latin typeface="Stencil" panose="040409050D0802020404" pitchFamily="82" charset="0"/>
              </a:rPr>
              <a:t>?</a:t>
            </a:r>
            <a:endParaRPr lang="pt-BR" sz="4000" b="1" cap="none" spc="0" dirty="0">
              <a:ln w="0"/>
              <a:solidFill>
                <a:schemeClr val="tx1"/>
              </a:solidFill>
              <a:effectLst>
                <a:outerShdw blurRad="38100" dist="19050" dir="2700000" algn="tl" rotWithShape="0">
                  <a:schemeClr val="dk1">
                    <a:alpha val="40000"/>
                  </a:schemeClr>
                </a:outerShdw>
              </a:effectLst>
              <a:latin typeface="Stencil" panose="040409050D0802020404" pitchFamily="82" charset="0"/>
            </a:endParaRPr>
          </a:p>
        </p:txBody>
      </p:sp>
      <p:pic>
        <p:nvPicPr>
          <p:cNvPr id="2" name="Picture 12" descr="Charneca – Wikipédia, a enciclopédia livre">
            <a:extLst>
              <a:ext uri="{FF2B5EF4-FFF2-40B4-BE49-F238E27FC236}">
                <a16:creationId xmlns:a16="http://schemas.microsoft.com/office/drawing/2014/main" id="{39CBD143-AE4C-47A4-92C4-64A778364BD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686" y="1595464"/>
            <a:ext cx="5656976" cy="4104293"/>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descr="2 Avenida Dos Teixos Fotos - Fotos de Stock Gratuitas e Fotos Royalty-Free  Dreamstime">
            <a:extLst>
              <a:ext uri="{FF2B5EF4-FFF2-40B4-BE49-F238E27FC236}">
                <a16:creationId xmlns:a16="http://schemas.microsoft.com/office/drawing/2014/main" id="{7CBD9FB5-A4BB-4E7D-B845-5A2FA2C0BA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4798" y="1595464"/>
            <a:ext cx="3330813" cy="410429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Parede, planta, antigas, hera.">
            <a:extLst>
              <a:ext uri="{FF2B5EF4-FFF2-40B4-BE49-F238E27FC236}">
                <a16:creationId xmlns:a16="http://schemas.microsoft.com/office/drawing/2014/main" id="{EC118DD0-AD7B-487C-A136-66B8A0E53DB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4465"/>
          <a:stretch/>
        </p:blipFill>
        <p:spPr bwMode="auto">
          <a:xfrm>
            <a:off x="9196747" y="1595464"/>
            <a:ext cx="2908567" cy="4104293"/>
          </a:xfrm>
          <a:prstGeom prst="rect">
            <a:avLst/>
          </a:prstGeom>
          <a:noFill/>
          <a:extLst>
            <a:ext uri="{909E8E84-426E-40DD-AFC4-6F175D3DCCD1}">
              <a14:hiddenFill xmlns:a14="http://schemas.microsoft.com/office/drawing/2010/main">
                <a:solidFill>
                  <a:srgbClr val="FFFFFF"/>
                </a:solidFill>
              </a14:hiddenFill>
            </a:ext>
          </a:extLst>
        </p:spPr>
      </p:pic>
      <p:sp>
        <p:nvSpPr>
          <p:cNvPr id="8" name="CaixaDeTexto 7">
            <a:extLst>
              <a:ext uri="{FF2B5EF4-FFF2-40B4-BE49-F238E27FC236}">
                <a16:creationId xmlns:a16="http://schemas.microsoft.com/office/drawing/2014/main" id="{76A4B09A-05F3-464C-AE35-D07DDFA0BFEA}"/>
              </a:ext>
            </a:extLst>
          </p:cNvPr>
          <p:cNvSpPr txBox="1"/>
          <p:nvPr/>
        </p:nvSpPr>
        <p:spPr>
          <a:xfrm>
            <a:off x="1426129" y="5786209"/>
            <a:ext cx="2759978" cy="646331"/>
          </a:xfrm>
          <a:prstGeom prst="rect">
            <a:avLst/>
          </a:prstGeom>
          <a:noFill/>
        </p:spPr>
        <p:txBody>
          <a:bodyPr wrap="square" rtlCol="0">
            <a:spAutoFit/>
          </a:bodyPr>
          <a:lstStyle/>
          <a:p>
            <a:pPr algn="ctr"/>
            <a:r>
              <a:rPr lang="pt-BR" sz="3600" b="1" dirty="0">
                <a:solidFill>
                  <a:srgbClr val="C00000"/>
                </a:solidFill>
                <a:effectLst>
                  <a:outerShdw blurRad="38100" dist="38100" dir="2700000" algn="tl">
                    <a:srgbClr val="000000">
                      <a:alpha val="43137"/>
                    </a:srgbClr>
                  </a:outerShdw>
                </a:effectLst>
                <a:latin typeface="Stencil" panose="040409050D0802020404" pitchFamily="82" charset="0"/>
              </a:rPr>
              <a:t>CHARNECA</a:t>
            </a:r>
          </a:p>
        </p:txBody>
      </p:sp>
      <p:sp>
        <p:nvSpPr>
          <p:cNvPr id="9" name="CaixaDeTexto 8">
            <a:extLst>
              <a:ext uri="{FF2B5EF4-FFF2-40B4-BE49-F238E27FC236}">
                <a16:creationId xmlns:a16="http://schemas.microsoft.com/office/drawing/2014/main" id="{A36258B2-95C5-416C-A222-D4E8DD8D3D0E}"/>
              </a:ext>
            </a:extLst>
          </p:cNvPr>
          <p:cNvSpPr txBox="1"/>
          <p:nvPr/>
        </p:nvSpPr>
        <p:spPr>
          <a:xfrm>
            <a:off x="9925190" y="5786209"/>
            <a:ext cx="1658225" cy="523220"/>
          </a:xfrm>
          <a:prstGeom prst="rect">
            <a:avLst/>
          </a:prstGeom>
          <a:noFill/>
        </p:spPr>
        <p:txBody>
          <a:bodyPr wrap="square" rtlCol="0">
            <a:spAutoFit/>
          </a:bodyPr>
          <a:lstStyle/>
          <a:p>
            <a:pPr algn="ctr"/>
            <a:r>
              <a:rPr lang="pt-BR" sz="2800" b="1" dirty="0">
                <a:effectLst>
                  <a:outerShdw blurRad="38100" dist="38100" dir="2700000" algn="tl">
                    <a:srgbClr val="000000">
                      <a:alpha val="43137"/>
                    </a:srgbClr>
                  </a:outerShdw>
                </a:effectLst>
                <a:latin typeface="Stencil" panose="040409050D0802020404" pitchFamily="82" charset="0"/>
              </a:rPr>
              <a:t>HERA</a:t>
            </a:r>
          </a:p>
        </p:txBody>
      </p:sp>
      <p:sp>
        <p:nvSpPr>
          <p:cNvPr id="10" name="CaixaDeTexto 9">
            <a:extLst>
              <a:ext uri="{FF2B5EF4-FFF2-40B4-BE49-F238E27FC236}">
                <a16:creationId xmlns:a16="http://schemas.microsoft.com/office/drawing/2014/main" id="{441F84F1-5E73-4CC2-A4CC-EBD424981329}"/>
              </a:ext>
            </a:extLst>
          </p:cNvPr>
          <p:cNvSpPr txBox="1"/>
          <p:nvPr/>
        </p:nvSpPr>
        <p:spPr>
          <a:xfrm>
            <a:off x="5804798" y="5759225"/>
            <a:ext cx="3330813" cy="523220"/>
          </a:xfrm>
          <a:prstGeom prst="rect">
            <a:avLst/>
          </a:prstGeom>
          <a:noFill/>
        </p:spPr>
        <p:txBody>
          <a:bodyPr wrap="square" rtlCol="0">
            <a:spAutoFit/>
          </a:bodyPr>
          <a:lstStyle/>
          <a:p>
            <a:pPr algn="ctr"/>
            <a:r>
              <a:rPr lang="pt-BR" sz="2800" b="1" dirty="0">
                <a:effectLst>
                  <a:outerShdw blurRad="38100" dist="38100" dir="2700000" algn="tl">
                    <a:srgbClr val="000000">
                      <a:alpha val="43137"/>
                    </a:srgbClr>
                  </a:outerShdw>
                </a:effectLst>
                <a:latin typeface="Stencil" panose="040409050D0802020404" pitchFamily="82" charset="0"/>
              </a:rPr>
              <a:t>ALEIA DE TEIXOS</a:t>
            </a:r>
          </a:p>
        </p:txBody>
      </p:sp>
      <p:sp>
        <p:nvSpPr>
          <p:cNvPr id="11" name="Retângulo 10">
            <a:extLst>
              <a:ext uri="{FF2B5EF4-FFF2-40B4-BE49-F238E27FC236}">
                <a16:creationId xmlns:a16="http://schemas.microsoft.com/office/drawing/2014/main" id="{9D4A43F6-6E22-4CFE-8737-9432758D2321}"/>
              </a:ext>
            </a:extLst>
          </p:cNvPr>
          <p:cNvSpPr/>
          <p:nvPr/>
        </p:nvSpPr>
        <p:spPr>
          <a:xfrm>
            <a:off x="10447034" y="0"/>
            <a:ext cx="1744966" cy="461665"/>
          </a:xfrm>
          <a:prstGeom prst="rect">
            <a:avLst/>
          </a:prstGeom>
          <a:noFill/>
        </p:spPr>
        <p:txBody>
          <a:bodyPr wrap="none" lIns="91440" tIns="45720" rIns="91440" bIns="45720">
            <a:spAutoFit/>
          </a:bodyPr>
          <a:lstStyle/>
          <a:p>
            <a:pPr algn="r"/>
            <a:r>
              <a:rPr lang="pt-BR" sz="1300" b="1"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Investigadores literários</a:t>
            </a:r>
          </a:p>
          <a:p>
            <a:pPr algn="r"/>
            <a:r>
              <a:rPr lang="pt-BR" sz="1100" b="0" cap="none" spc="0" dirty="0">
                <a:ln w="0"/>
                <a:solidFill>
                  <a:schemeClr val="tx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Professora Melina de Paulo</a:t>
            </a:r>
          </a:p>
        </p:txBody>
      </p:sp>
    </p:spTree>
    <p:extLst>
      <p:ext uri="{BB962C8B-B14F-4D97-AF65-F5344CB8AC3E}">
        <p14:creationId xmlns:p14="http://schemas.microsoft.com/office/powerpoint/2010/main" val="3457797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2000"/>
                                        <p:tgtEl>
                                          <p:spTgt spid="8"/>
                                        </p:tgtEl>
                                      </p:cBhvr>
                                    </p:animEffect>
                                    <p:anim calcmode="lin" valueType="num">
                                      <p:cBhvr>
                                        <p:cTn id="8" dur="2000" fill="hold"/>
                                        <p:tgtEl>
                                          <p:spTgt spid="8"/>
                                        </p:tgtEl>
                                        <p:attrNameLst>
                                          <p:attrName>ppt_w</p:attrName>
                                        </p:attrNameLst>
                                      </p:cBhvr>
                                      <p:tavLst>
                                        <p:tav tm="0" fmla="#ppt_w*sin(2.5*pi*$)">
                                          <p:val>
                                            <p:fltVal val="0"/>
                                          </p:val>
                                        </p:tav>
                                        <p:tav tm="100000">
                                          <p:val>
                                            <p:fltVal val="1"/>
                                          </p:val>
                                        </p:tav>
                                      </p:tavLst>
                                    </p:anim>
                                    <p:anim calcmode="lin" valueType="num">
                                      <p:cBhvr>
                                        <p:cTn id="9" dur="2000" fill="hold"/>
                                        <p:tgtEl>
                                          <p:spTgt spid="8"/>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additive="base">
                                        <p:cTn id="14" dur="500" fill="hold"/>
                                        <p:tgtEl>
                                          <p:spTgt spid="10"/>
                                        </p:tgtEl>
                                        <p:attrNameLst>
                                          <p:attrName>ppt_x</p:attrName>
                                        </p:attrNameLst>
                                      </p:cBhvr>
                                      <p:tavLst>
                                        <p:tav tm="0">
                                          <p:val>
                                            <p:strVal val="#ppt_x"/>
                                          </p:val>
                                        </p:tav>
                                        <p:tav tm="100000">
                                          <p:val>
                                            <p:strVal val="#ppt_x"/>
                                          </p:val>
                                        </p:tav>
                                      </p:tavLst>
                                    </p:anim>
                                    <p:anim calcmode="lin" valueType="num">
                                      <p:cBhvr additive="base">
                                        <p:cTn id="15"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grpId="0" nodeType="clickEffect">
                                  <p:stCondLst>
                                    <p:cond delay="0"/>
                                  </p:stCondLst>
                                  <p:childTnLst>
                                    <p:set>
                                      <p:cBhvr>
                                        <p:cTn id="19" dur="1" fill="hold">
                                          <p:stCondLst>
                                            <p:cond delay="0"/>
                                          </p:stCondLst>
                                        </p:cTn>
                                        <p:tgtEl>
                                          <p:spTgt spid="9"/>
                                        </p:tgtEl>
                                        <p:attrNameLst>
                                          <p:attrName>style.visibility</p:attrName>
                                        </p:attrNameLst>
                                      </p:cBhvr>
                                      <p:to>
                                        <p:strVal val="visible"/>
                                      </p:to>
                                    </p:set>
                                    <p:anim calcmode="lin" valueType="num">
                                      <p:cBhvr additive="base">
                                        <p:cTn id="20" dur="500" fill="hold"/>
                                        <p:tgtEl>
                                          <p:spTgt spid="9"/>
                                        </p:tgtEl>
                                        <p:attrNameLst>
                                          <p:attrName>ppt_x</p:attrName>
                                        </p:attrNameLst>
                                      </p:cBhvr>
                                      <p:tavLst>
                                        <p:tav tm="0">
                                          <p:val>
                                            <p:strVal val="#ppt_x"/>
                                          </p:val>
                                        </p:tav>
                                        <p:tav tm="100000">
                                          <p:val>
                                            <p:strVal val="#ppt_x"/>
                                          </p:val>
                                        </p:tav>
                                      </p:tavLst>
                                    </p:anim>
                                    <p:anim calcmode="lin" valueType="num">
                                      <p:cBhvr additive="base">
                                        <p:cTn id="21"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Sidney Paget, 1902">
            <a:extLst>
              <a:ext uri="{FF2B5EF4-FFF2-40B4-BE49-F238E27FC236}">
                <a16:creationId xmlns:a16="http://schemas.microsoft.com/office/drawing/2014/main" id="{AFFB07E8-84B2-4D6E-B49C-83EF68727B2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2895" y="967487"/>
            <a:ext cx="2754254" cy="4669915"/>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Sidney Paget, 1902">
            <a:extLst>
              <a:ext uri="{FF2B5EF4-FFF2-40B4-BE49-F238E27FC236}">
                <a16:creationId xmlns:a16="http://schemas.microsoft.com/office/drawing/2014/main" id="{DE022A2F-0E13-4BDB-B214-F21118781E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10519" y="967487"/>
            <a:ext cx="2754254" cy="4669915"/>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descr="Sidney Paget, 1902">
            <a:extLst>
              <a:ext uri="{FF2B5EF4-FFF2-40B4-BE49-F238E27FC236}">
                <a16:creationId xmlns:a16="http://schemas.microsoft.com/office/drawing/2014/main" id="{ED5D4E38-5E47-4CE0-8FF5-5D1C0FFF527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95209" y="967486"/>
            <a:ext cx="2619375" cy="4669915"/>
          </a:xfrm>
          <a:prstGeom prst="rect">
            <a:avLst/>
          </a:prstGeom>
          <a:noFill/>
          <a:extLst>
            <a:ext uri="{909E8E84-426E-40DD-AFC4-6F175D3DCCD1}">
              <a14:hiddenFill xmlns:a14="http://schemas.microsoft.com/office/drawing/2010/main">
                <a:solidFill>
                  <a:srgbClr val="FFFFFF"/>
                </a:solidFill>
              </a14:hiddenFill>
            </a:ext>
          </a:extLst>
        </p:spPr>
      </p:pic>
      <p:pic>
        <p:nvPicPr>
          <p:cNvPr id="8200" name="Picture 8" descr="Sidney Paget, 1902">
            <a:extLst>
              <a:ext uri="{FF2B5EF4-FFF2-40B4-BE49-F238E27FC236}">
                <a16:creationId xmlns:a16="http://schemas.microsoft.com/office/drawing/2014/main" id="{09FAD735-1759-43B7-9E88-399AFA639B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36279" y="967486"/>
            <a:ext cx="2679105" cy="4669915"/>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a:extLst>
              <a:ext uri="{FF2B5EF4-FFF2-40B4-BE49-F238E27FC236}">
                <a16:creationId xmlns:a16="http://schemas.microsoft.com/office/drawing/2014/main" id="{8A8D3A69-C273-4F55-B339-63AD83F2D208}"/>
              </a:ext>
            </a:extLst>
          </p:cNvPr>
          <p:cNvSpPr/>
          <p:nvPr/>
        </p:nvSpPr>
        <p:spPr>
          <a:xfrm>
            <a:off x="201334" y="149667"/>
            <a:ext cx="8018162" cy="584775"/>
          </a:xfrm>
          <a:prstGeom prst="rect">
            <a:avLst/>
          </a:prstGeom>
          <a:noFill/>
        </p:spPr>
        <p:txBody>
          <a:bodyPr wrap="square" lIns="91440" tIns="45720" rIns="91440" bIns="45720">
            <a:spAutoFit/>
          </a:bodyPr>
          <a:lstStyle/>
          <a:p>
            <a:r>
              <a:rPr lang="pt-BR" sz="3200" b="1" dirty="0">
                <a:ln w="0"/>
                <a:effectLst>
                  <a:outerShdw blurRad="38100" dist="19050" dir="2700000" algn="tl" rotWithShape="0">
                    <a:schemeClr val="dk1">
                      <a:alpha val="40000"/>
                    </a:schemeClr>
                  </a:outerShdw>
                </a:effectLst>
                <a:latin typeface="Stencil" panose="040409050D0802020404" pitchFamily="82" charset="0"/>
              </a:rPr>
              <a:t>Recapitulando: Capítulos 13 e 14</a:t>
            </a:r>
            <a:endParaRPr lang="pt-BR" sz="3200" b="1" cap="none" spc="0" dirty="0">
              <a:ln w="0"/>
              <a:solidFill>
                <a:schemeClr val="tx1"/>
              </a:solidFill>
              <a:effectLst>
                <a:outerShdw blurRad="38100" dist="19050" dir="2700000" algn="tl" rotWithShape="0">
                  <a:schemeClr val="dk1">
                    <a:alpha val="40000"/>
                  </a:schemeClr>
                </a:outerShdw>
              </a:effectLst>
              <a:latin typeface="Stencil" panose="040409050D0802020404" pitchFamily="82" charset="0"/>
            </a:endParaRPr>
          </a:p>
        </p:txBody>
      </p:sp>
      <p:sp>
        <p:nvSpPr>
          <p:cNvPr id="10" name="Retângulo 9">
            <a:extLst>
              <a:ext uri="{FF2B5EF4-FFF2-40B4-BE49-F238E27FC236}">
                <a16:creationId xmlns:a16="http://schemas.microsoft.com/office/drawing/2014/main" id="{8B6057C4-ECF3-4256-B265-C933ACD2D352}"/>
              </a:ext>
            </a:extLst>
          </p:cNvPr>
          <p:cNvSpPr/>
          <p:nvPr/>
        </p:nvSpPr>
        <p:spPr>
          <a:xfrm>
            <a:off x="10447034" y="0"/>
            <a:ext cx="1744966" cy="461665"/>
          </a:xfrm>
          <a:prstGeom prst="rect">
            <a:avLst/>
          </a:prstGeom>
          <a:noFill/>
        </p:spPr>
        <p:txBody>
          <a:bodyPr wrap="none" lIns="91440" tIns="45720" rIns="91440" bIns="45720">
            <a:spAutoFit/>
          </a:bodyPr>
          <a:lstStyle/>
          <a:p>
            <a:pPr algn="r"/>
            <a:r>
              <a:rPr lang="pt-BR" sz="1300" b="1"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Investigadores literários</a:t>
            </a:r>
          </a:p>
          <a:p>
            <a:pPr algn="r"/>
            <a:r>
              <a:rPr lang="pt-BR" sz="1100" b="0" cap="none" spc="0" dirty="0">
                <a:ln w="0"/>
                <a:solidFill>
                  <a:schemeClr val="tx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Professora Melina de Paulo</a:t>
            </a:r>
          </a:p>
        </p:txBody>
      </p:sp>
      <p:sp>
        <p:nvSpPr>
          <p:cNvPr id="11" name="Retângulo 10">
            <a:extLst>
              <a:ext uri="{FF2B5EF4-FFF2-40B4-BE49-F238E27FC236}">
                <a16:creationId xmlns:a16="http://schemas.microsoft.com/office/drawing/2014/main" id="{462A7C3D-F170-4B54-9A22-7496B33A7D69}"/>
              </a:ext>
            </a:extLst>
          </p:cNvPr>
          <p:cNvSpPr/>
          <p:nvPr/>
        </p:nvSpPr>
        <p:spPr>
          <a:xfrm>
            <a:off x="10268125" y="6550223"/>
            <a:ext cx="1909448" cy="261610"/>
          </a:xfrm>
          <a:prstGeom prst="rect">
            <a:avLst/>
          </a:prstGeom>
          <a:noFill/>
        </p:spPr>
        <p:txBody>
          <a:bodyPr wrap="square" lIns="91440" tIns="45720" rIns="91440" bIns="45720">
            <a:spAutoFit/>
          </a:bodyPr>
          <a:lstStyle/>
          <a:p>
            <a:pPr algn="r"/>
            <a:r>
              <a:rPr lang="pt-BR" sz="1100" dirty="0">
                <a:ln w="0"/>
                <a:effectLst>
                  <a:outerShdw blurRad="38100" dist="19050" dir="2700000" algn="tl" rotWithShape="0">
                    <a:schemeClr val="dk1">
                      <a:alpha val="40000"/>
                    </a:schemeClr>
                  </a:outerShdw>
                </a:effectLst>
                <a:latin typeface="Avocado Creamy" panose="02000500000000000000" pitchFamily="2" charset="0"/>
              </a:rPr>
              <a:t>Imagens: Sidney </a:t>
            </a:r>
            <a:r>
              <a:rPr lang="pt-BR" sz="1100" dirty="0" err="1">
                <a:ln w="0"/>
                <a:effectLst>
                  <a:outerShdw blurRad="38100" dist="19050" dir="2700000" algn="tl" rotWithShape="0">
                    <a:schemeClr val="dk1">
                      <a:alpha val="40000"/>
                    </a:schemeClr>
                  </a:outerShdw>
                </a:effectLst>
                <a:latin typeface="Avocado Creamy" panose="02000500000000000000" pitchFamily="2" charset="0"/>
              </a:rPr>
              <a:t>Paget</a:t>
            </a:r>
            <a:r>
              <a:rPr lang="pt-BR" sz="1100" dirty="0">
                <a:ln w="0"/>
                <a:effectLst>
                  <a:outerShdw blurRad="38100" dist="19050" dir="2700000" algn="tl" rotWithShape="0">
                    <a:schemeClr val="dk1">
                      <a:alpha val="40000"/>
                    </a:schemeClr>
                  </a:outerShdw>
                </a:effectLst>
                <a:latin typeface="Avocado Creamy" panose="02000500000000000000" pitchFamily="2" charset="0"/>
              </a:rPr>
              <a:t>, 1901</a:t>
            </a:r>
            <a:endParaRPr lang="pt-BR" sz="1000" b="0" cap="none" spc="0" dirty="0">
              <a:ln w="0"/>
              <a:solidFill>
                <a:schemeClr val="tx1"/>
              </a:solidFill>
              <a:effectLst>
                <a:outerShdw blurRad="38100" dist="19050" dir="2700000" algn="tl" rotWithShape="0">
                  <a:schemeClr val="dk1">
                    <a:alpha val="40000"/>
                  </a:schemeClr>
                </a:outerShdw>
              </a:effectLst>
              <a:latin typeface="Avocado Creamy" panose="02000500000000000000" pitchFamily="2" charset="0"/>
            </a:endParaRPr>
          </a:p>
        </p:txBody>
      </p:sp>
      <p:sp>
        <p:nvSpPr>
          <p:cNvPr id="12" name="Retângulo 11">
            <a:extLst>
              <a:ext uri="{FF2B5EF4-FFF2-40B4-BE49-F238E27FC236}">
                <a16:creationId xmlns:a16="http://schemas.microsoft.com/office/drawing/2014/main" id="{7135F2D6-0DE1-4FF5-851C-89481D3EF9A9}"/>
              </a:ext>
            </a:extLst>
          </p:cNvPr>
          <p:cNvSpPr/>
          <p:nvPr/>
        </p:nvSpPr>
        <p:spPr>
          <a:xfrm>
            <a:off x="1791223" y="1512157"/>
            <a:ext cx="971741"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Watson</a:t>
            </a:r>
          </a:p>
        </p:txBody>
      </p:sp>
      <p:sp>
        <p:nvSpPr>
          <p:cNvPr id="13" name="Retângulo 12">
            <a:extLst>
              <a:ext uri="{FF2B5EF4-FFF2-40B4-BE49-F238E27FC236}">
                <a16:creationId xmlns:a16="http://schemas.microsoft.com/office/drawing/2014/main" id="{BFCC0470-355B-4036-ADAF-E84F1B657C81}"/>
              </a:ext>
            </a:extLst>
          </p:cNvPr>
          <p:cNvSpPr/>
          <p:nvPr/>
        </p:nvSpPr>
        <p:spPr>
          <a:xfrm>
            <a:off x="5250134" y="3429000"/>
            <a:ext cx="971741"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Watson</a:t>
            </a:r>
          </a:p>
        </p:txBody>
      </p:sp>
      <p:sp>
        <p:nvSpPr>
          <p:cNvPr id="14" name="Retângulo 13">
            <a:extLst>
              <a:ext uri="{FF2B5EF4-FFF2-40B4-BE49-F238E27FC236}">
                <a16:creationId xmlns:a16="http://schemas.microsoft.com/office/drawing/2014/main" id="{E06DAB6E-FF76-451D-A77D-161AAF3C210B}"/>
              </a:ext>
            </a:extLst>
          </p:cNvPr>
          <p:cNvSpPr/>
          <p:nvPr/>
        </p:nvSpPr>
        <p:spPr>
          <a:xfrm>
            <a:off x="1791223" y="2904730"/>
            <a:ext cx="732894"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Holmes</a:t>
            </a:r>
          </a:p>
        </p:txBody>
      </p:sp>
      <p:sp>
        <p:nvSpPr>
          <p:cNvPr id="15" name="Retângulo 14">
            <a:extLst>
              <a:ext uri="{FF2B5EF4-FFF2-40B4-BE49-F238E27FC236}">
                <a16:creationId xmlns:a16="http://schemas.microsoft.com/office/drawing/2014/main" id="{8F92B427-9577-441B-B2F5-55CD991CEA5A}"/>
              </a:ext>
            </a:extLst>
          </p:cNvPr>
          <p:cNvSpPr/>
          <p:nvPr/>
        </p:nvSpPr>
        <p:spPr>
          <a:xfrm>
            <a:off x="1144253" y="4020304"/>
            <a:ext cx="1055097"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Laura Lyons</a:t>
            </a:r>
          </a:p>
        </p:txBody>
      </p:sp>
      <p:sp>
        <p:nvSpPr>
          <p:cNvPr id="17" name="Retângulo 16">
            <a:extLst>
              <a:ext uri="{FF2B5EF4-FFF2-40B4-BE49-F238E27FC236}">
                <a16:creationId xmlns:a16="http://schemas.microsoft.com/office/drawing/2014/main" id="{121853FA-F7ED-4782-8F07-F763DD16910E}"/>
              </a:ext>
            </a:extLst>
          </p:cNvPr>
          <p:cNvSpPr/>
          <p:nvPr/>
        </p:nvSpPr>
        <p:spPr>
          <a:xfrm>
            <a:off x="361238" y="5646480"/>
            <a:ext cx="2697567" cy="900246"/>
          </a:xfrm>
          <a:prstGeom prst="rect">
            <a:avLst/>
          </a:prstGeom>
          <a:noFill/>
        </p:spPr>
        <p:txBody>
          <a:bodyPr wrap="square" lIns="91440" tIns="45720" rIns="91440" bIns="45720">
            <a:spAutoFit/>
          </a:bodyPr>
          <a:lstStyle/>
          <a:p>
            <a:pPr algn="ctr"/>
            <a:r>
              <a:rPr lang="pt-BR" sz="105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Holmes conta a Laura Lyons que os </a:t>
            </a:r>
            <a:r>
              <a:rPr lang="pt-BR" sz="105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Stapleton</a:t>
            </a:r>
            <a:r>
              <a:rPr lang="pt-BR" sz="105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são, na verdade, irmãos. Laura revela que enviou a carta marcando um encontro com Charles </a:t>
            </a:r>
            <a:r>
              <a:rPr lang="pt-BR" sz="105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Baskerville</a:t>
            </a:r>
            <a:r>
              <a:rPr lang="pt-BR" sz="105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 pedido de </a:t>
            </a:r>
            <a:r>
              <a:rPr lang="pt-BR" sz="105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Stapleton</a:t>
            </a:r>
            <a:r>
              <a:rPr lang="pt-BR" sz="105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sp>
        <p:nvSpPr>
          <p:cNvPr id="20" name="Retângulo 19">
            <a:extLst>
              <a:ext uri="{FF2B5EF4-FFF2-40B4-BE49-F238E27FC236}">
                <a16:creationId xmlns:a16="http://schemas.microsoft.com/office/drawing/2014/main" id="{85A9A478-F6B4-4C37-8DA7-5EF0658D29F3}"/>
              </a:ext>
            </a:extLst>
          </p:cNvPr>
          <p:cNvSpPr/>
          <p:nvPr/>
        </p:nvSpPr>
        <p:spPr>
          <a:xfrm>
            <a:off x="3626833" y="3528383"/>
            <a:ext cx="813043" cy="276999"/>
          </a:xfrm>
          <a:prstGeom prst="rect">
            <a:avLst/>
          </a:prstGeom>
          <a:noFill/>
        </p:spPr>
        <p:txBody>
          <a:bodyPr wrap="none" lIns="91440" tIns="45720" rIns="91440" bIns="45720">
            <a:spAutoFit/>
          </a:bodyPr>
          <a:lstStyle/>
          <a:p>
            <a:pPr algn="ctr"/>
            <a:r>
              <a:rPr lang="pt-BR" sz="12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Lestrade</a:t>
            </a:r>
            <a:endPar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1" name="Retângulo 20">
            <a:extLst>
              <a:ext uri="{FF2B5EF4-FFF2-40B4-BE49-F238E27FC236}">
                <a16:creationId xmlns:a16="http://schemas.microsoft.com/office/drawing/2014/main" id="{9DE04299-D412-4A58-8C0C-FBD77B7FE154}"/>
              </a:ext>
            </a:extLst>
          </p:cNvPr>
          <p:cNvSpPr/>
          <p:nvPr/>
        </p:nvSpPr>
        <p:spPr>
          <a:xfrm>
            <a:off x="4883687" y="4533201"/>
            <a:ext cx="732894"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Holmes</a:t>
            </a:r>
          </a:p>
        </p:txBody>
      </p:sp>
      <p:sp>
        <p:nvSpPr>
          <p:cNvPr id="23" name="Retângulo 22">
            <a:extLst>
              <a:ext uri="{FF2B5EF4-FFF2-40B4-BE49-F238E27FC236}">
                <a16:creationId xmlns:a16="http://schemas.microsoft.com/office/drawing/2014/main" id="{1C11B8F0-24F5-43E6-B79C-252F40F3B1F8}"/>
              </a:ext>
            </a:extLst>
          </p:cNvPr>
          <p:cNvSpPr/>
          <p:nvPr/>
        </p:nvSpPr>
        <p:spPr>
          <a:xfrm>
            <a:off x="3398433" y="5653166"/>
            <a:ext cx="2697567" cy="954107"/>
          </a:xfrm>
          <a:prstGeom prst="rect">
            <a:avLst/>
          </a:prstGeom>
          <a:noFill/>
        </p:spPr>
        <p:txBody>
          <a:bodyPr wrap="square" lIns="91440" tIns="45720" rIns="91440" bIns="45720">
            <a:spAutoFit/>
          </a:bodyPr>
          <a:lstStyle/>
          <a:p>
            <a:pPr algn="ctr"/>
            <a:r>
              <a:rPr lang="pt-BR" sz="1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 detetive </a:t>
            </a:r>
            <a:r>
              <a:rPr lang="pt-BR" sz="1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Lestrade</a:t>
            </a:r>
            <a:r>
              <a:rPr lang="pt-BR" sz="1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é recepcionado por Holmes e </a:t>
            </a:r>
            <a:r>
              <a:rPr lang="pt-BR" sz="14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Watson na estação de trem </a:t>
            </a:r>
            <a:r>
              <a:rPr lang="pt-BR" sz="1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em </a:t>
            </a:r>
            <a:r>
              <a:rPr lang="pt-BR" sz="1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Dartmoor</a:t>
            </a:r>
            <a:r>
              <a:rPr lang="pt-BR" sz="1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sp>
        <p:nvSpPr>
          <p:cNvPr id="24" name="Retângulo 23">
            <a:extLst>
              <a:ext uri="{FF2B5EF4-FFF2-40B4-BE49-F238E27FC236}">
                <a16:creationId xmlns:a16="http://schemas.microsoft.com/office/drawing/2014/main" id="{8112C6C9-1930-4F63-93A1-D94EC7B75B20}"/>
              </a:ext>
            </a:extLst>
          </p:cNvPr>
          <p:cNvSpPr/>
          <p:nvPr/>
        </p:nvSpPr>
        <p:spPr>
          <a:xfrm>
            <a:off x="6338141" y="5669701"/>
            <a:ext cx="2697567" cy="954107"/>
          </a:xfrm>
          <a:prstGeom prst="rect">
            <a:avLst/>
          </a:prstGeom>
          <a:noFill/>
        </p:spPr>
        <p:txBody>
          <a:bodyPr wrap="square" lIns="91440" tIns="45720" rIns="91440" bIns="45720">
            <a:spAutoFit/>
          </a:bodyPr>
          <a:lstStyle/>
          <a:p>
            <a:pPr algn="ctr"/>
            <a:r>
              <a:rPr lang="pt-BR" sz="1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Watson descreve a movimentação na casa dos </a:t>
            </a:r>
            <a:r>
              <a:rPr lang="pt-BR" sz="1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Stapleton</a:t>
            </a:r>
            <a:r>
              <a:rPr lang="pt-BR" sz="1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para </a:t>
            </a:r>
            <a:r>
              <a:rPr lang="pt-BR" sz="1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Lestrade</a:t>
            </a:r>
            <a:r>
              <a:rPr lang="pt-BR" sz="1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e Holmes.</a:t>
            </a:r>
          </a:p>
        </p:txBody>
      </p:sp>
      <p:sp>
        <p:nvSpPr>
          <p:cNvPr id="25" name="Retângulo 24">
            <a:extLst>
              <a:ext uri="{FF2B5EF4-FFF2-40B4-BE49-F238E27FC236}">
                <a16:creationId xmlns:a16="http://schemas.microsoft.com/office/drawing/2014/main" id="{A3FC7C55-8CEA-4193-8CBA-AAC5397CCCCB}"/>
              </a:ext>
            </a:extLst>
          </p:cNvPr>
          <p:cNvSpPr/>
          <p:nvPr/>
        </p:nvSpPr>
        <p:spPr>
          <a:xfrm>
            <a:off x="9277849" y="5669701"/>
            <a:ext cx="2697567" cy="830997"/>
          </a:xfrm>
          <a:prstGeom prst="rect">
            <a:avLst/>
          </a:prstGeom>
          <a:noFill/>
        </p:spPr>
        <p:txBody>
          <a:bodyPr wrap="squar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Holmes, Dr. Watson e </a:t>
            </a:r>
            <a:r>
              <a:rPr lang="pt-BR" sz="12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Lestrade</a:t>
            </a: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observam Henry </a:t>
            </a:r>
            <a:r>
              <a:rPr lang="pt-BR" sz="12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Baskerville</a:t>
            </a: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caminhar pela charneca em direção ao solar.</a:t>
            </a:r>
          </a:p>
        </p:txBody>
      </p:sp>
      <p:sp>
        <p:nvSpPr>
          <p:cNvPr id="26" name="Retângulo 25">
            <a:extLst>
              <a:ext uri="{FF2B5EF4-FFF2-40B4-BE49-F238E27FC236}">
                <a16:creationId xmlns:a16="http://schemas.microsoft.com/office/drawing/2014/main" id="{51907223-6A03-4A7C-8A49-C1F4F98D4FDB}"/>
              </a:ext>
            </a:extLst>
          </p:cNvPr>
          <p:cNvSpPr/>
          <p:nvPr/>
        </p:nvSpPr>
        <p:spPr>
          <a:xfrm>
            <a:off x="9185468" y="3705999"/>
            <a:ext cx="813043" cy="276999"/>
          </a:xfrm>
          <a:prstGeom prst="rect">
            <a:avLst/>
          </a:prstGeom>
          <a:noFill/>
        </p:spPr>
        <p:txBody>
          <a:bodyPr wrap="none" lIns="91440" tIns="45720" rIns="91440" bIns="45720">
            <a:spAutoFit/>
          </a:bodyPr>
          <a:lstStyle/>
          <a:p>
            <a:pPr algn="ctr"/>
            <a:r>
              <a:rPr lang="pt-BR" sz="12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Lestrade</a:t>
            </a:r>
            <a:endPar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7" name="Retângulo 26">
            <a:extLst>
              <a:ext uri="{FF2B5EF4-FFF2-40B4-BE49-F238E27FC236}">
                <a16:creationId xmlns:a16="http://schemas.microsoft.com/office/drawing/2014/main" id="{88FD630F-D370-43DC-B20B-4AB32B355786}"/>
              </a:ext>
            </a:extLst>
          </p:cNvPr>
          <p:cNvSpPr/>
          <p:nvPr/>
        </p:nvSpPr>
        <p:spPr>
          <a:xfrm>
            <a:off x="9277849" y="2121715"/>
            <a:ext cx="971741"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Watson</a:t>
            </a:r>
          </a:p>
        </p:txBody>
      </p:sp>
      <p:sp>
        <p:nvSpPr>
          <p:cNvPr id="28" name="Retângulo 27">
            <a:extLst>
              <a:ext uri="{FF2B5EF4-FFF2-40B4-BE49-F238E27FC236}">
                <a16:creationId xmlns:a16="http://schemas.microsoft.com/office/drawing/2014/main" id="{4A3FC49A-6CA7-4A67-8B1E-9B19ABA68515}"/>
              </a:ext>
            </a:extLst>
          </p:cNvPr>
          <p:cNvSpPr/>
          <p:nvPr/>
        </p:nvSpPr>
        <p:spPr>
          <a:xfrm>
            <a:off x="9857705" y="3228944"/>
            <a:ext cx="732894"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Holmes</a:t>
            </a:r>
          </a:p>
        </p:txBody>
      </p:sp>
      <p:sp>
        <p:nvSpPr>
          <p:cNvPr id="29" name="Retângulo 28">
            <a:extLst>
              <a:ext uri="{FF2B5EF4-FFF2-40B4-BE49-F238E27FC236}">
                <a16:creationId xmlns:a16="http://schemas.microsoft.com/office/drawing/2014/main" id="{732FDC61-5031-475D-93B5-E05CDB5D9D3D}"/>
              </a:ext>
            </a:extLst>
          </p:cNvPr>
          <p:cNvSpPr/>
          <p:nvPr/>
        </p:nvSpPr>
        <p:spPr>
          <a:xfrm>
            <a:off x="10975115" y="3336666"/>
            <a:ext cx="1000301" cy="461665"/>
          </a:xfrm>
          <a:prstGeom prst="rect">
            <a:avLst/>
          </a:prstGeom>
          <a:noFill/>
        </p:spPr>
        <p:txBody>
          <a:bodyPr wrap="squar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Henry </a:t>
            </a:r>
            <a:r>
              <a:rPr lang="pt-BR" sz="12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Baskerville</a:t>
            </a:r>
            <a:endPar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3527798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anim calcmode="lin" valueType="num">
                                      <p:cBhvr additive="base">
                                        <p:cTn id="31" dur="500" fill="hold"/>
                                        <p:tgtEl>
                                          <p:spTgt spid="17"/>
                                        </p:tgtEl>
                                        <p:attrNameLst>
                                          <p:attrName>ppt_x</p:attrName>
                                        </p:attrNameLst>
                                      </p:cBhvr>
                                      <p:tavLst>
                                        <p:tav tm="0">
                                          <p:val>
                                            <p:strVal val="#ppt_x"/>
                                          </p:val>
                                        </p:tav>
                                        <p:tav tm="100000">
                                          <p:val>
                                            <p:strVal val="#ppt_x"/>
                                          </p:val>
                                        </p:tav>
                                      </p:tavLst>
                                    </p:anim>
                                    <p:anim calcmode="lin" valueType="num">
                                      <p:cBhvr additive="base">
                                        <p:cTn id="32"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1"/>
                                        </p:tgtEl>
                                        <p:attrNameLst>
                                          <p:attrName>style.visibility</p:attrName>
                                        </p:attrNameLst>
                                      </p:cBhvr>
                                      <p:to>
                                        <p:strVal val="visible"/>
                                      </p:to>
                                    </p:set>
                                    <p:anim calcmode="lin" valueType="num">
                                      <p:cBhvr additive="base">
                                        <p:cTn id="43" dur="500" fill="hold"/>
                                        <p:tgtEl>
                                          <p:spTgt spid="21"/>
                                        </p:tgtEl>
                                        <p:attrNameLst>
                                          <p:attrName>ppt_x</p:attrName>
                                        </p:attrNameLst>
                                      </p:cBhvr>
                                      <p:tavLst>
                                        <p:tav tm="0">
                                          <p:val>
                                            <p:strVal val="#ppt_x"/>
                                          </p:val>
                                        </p:tav>
                                        <p:tav tm="100000">
                                          <p:val>
                                            <p:strVal val="#ppt_x"/>
                                          </p:val>
                                        </p:tav>
                                      </p:tavLst>
                                    </p:anim>
                                    <p:anim calcmode="lin" valueType="num">
                                      <p:cBhvr additive="base">
                                        <p:cTn id="44"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23"/>
                                        </p:tgtEl>
                                        <p:attrNameLst>
                                          <p:attrName>style.visibility</p:attrName>
                                        </p:attrNameLst>
                                      </p:cBhvr>
                                      <p:to>
                                        <p:strVal val="visible"/>
                                      </p:to>
                                    </p:set>
                                    <p:anim calcmode="lin" valueType="num">
                                      <p:cBhvr additive="base">
                                        <p:cTn id="49" dur="500" fill="hold"/>
                                        <p:tgtEl>
                                          <p:spTgt spid="23"/>
                                        </p:tgtEl>
                                        <p:attrNameLst>
                                          <p:attrName>ppt_x</p:attrName>
                                        </p:attrNameLst>
                                      </p:cBhvr>
                                      <p:tavLst>
                                        <p:tav tm="0">
                                          <p:val>
                                            <p:strVal val="#ppt_x"/>
                                          </p:val>
                                        </p:tav>
                                        <p:tav tm="100000">
                                          <p:val>
                                            <p:strVal val="#ppt_x"/>
                                          </p:val>
                                        </p:tav>
                                      </p:tavLst>
                                    </p:anim>
                                    <p:anim calcmode="lin" valueType="num">
                                      <p:cBhvr additive="base">
                                        <p:cTn id="50"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4"/>
                                        </p:tgtEl>
                                        <p:attrNameLst>
                                          <p:attrName>style.visibility</p:attrName>
                                        </p:attrNameLst>
                                      </p:cBhvr>
                                      <p:to>
                                        <p:strVal val="visible"/>
                                      </p:to>
                                    </p:set>
                                    <p:anim calcmode="lin" valueType="num">
                                      <p:cBhvr additive="base">
                                        <p:cTn id="55" dur="500" fill="hold"/>
                                        <p:tgtEl>
                                          <p:spTgt spid="24"/>
                                        </p:tgtEl>
                                        <p:attrNameLst>
                                          <p:attrName>ppt_x</p:attrName>
                                        </p:attrNameLst>
                                      </p:cBhvr>
                                      <p:tavLst>
                                        <p:tav tm="0">
                                          <p:val>
                                            <p:strVal val="#ppt_x"/>
                                          </p:val>
                                        </p:tav>
                                        <p:tav tm="100000">
                                          <p:val>
                                            <p:strVal val="#ppt_x"/>
                                          </p:val>
                                        </p:tav>
                                      </p:tavLst>
                                    </p:anim>
                                    <p:anim calcmode="lin" valueType="num">
                                      <p:cBhvr additive="base">
                                        <p:cTn id="5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5"/>
                                        </p:tgtEl>
                                        <p:attrNameLst>
                                          <p:attrName>style.visibility</p:attrName>
                                        </p:attrNameLst>
                                      </p:cBhvr>
                                      <p:to>
                                        <p:strVal val="visible"/>
                                      </p:to>
                                    </p:set>
                                    <p:anim calcmode="lin" valueType="num">
                                      <p:cBhvr additive="base">
                                        <p:cTn id="61" dur="500" fill="hold"/>
                                        <p:tgtEl>
                                          <p:spTgt spid="25"/>
                                        </p:tgtEl>
                                        <p:attrNameLst>
                                          <p:attrName>ppt_x</p:attrName>
                                        </p:attrNameLst>
                                      </p:cBhvr>
                                      <p:tavLst>
                                        <p:tav tm="0">
                                          <p:val>
                                            <p:strVal val="#ppt_x"/>
                                          </p:val>
                                        </p:tav>
                                        <p:tav tm="100000">
                                          <p:val>
                                            <p:strVal val="#ppt_x"/>
                                          </p:val>
                                        </p:tav>
                                      </p:tavLst>
                                    </p:anim>
                                    <p:anim calcmode="lin" valueType="num">
                                      <p:cBhvr additive="base">
                                        <p:cTn id="62"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6"/>
                                        </p:tgtEl>
                                        <p:attrNameLst>
                                          <p:attrName>style.visibility</p:attrName>
                                        </p:attrNameLst>
                                      </p:cBhvr>
                                      <p:to>
                                        <p:strVal val="visible"/>
                                      </p:to>
                                    </p:set>
                                    <p:anim calcmode="lin" valueType="num">
                                      <p:cBhvr additive="base">
                                        <p:cTn id="67" dur="500" fill="hold"/>
                                        <p:tgtEl>
                                          <p:spTgt spid="26"/>
                                        </p:tgtEl>
                                        <p:attrNameLst>
                                          <p:attrName>ppt_x</p:attrName>
                                        </p:attrNameLst>
                                      </p:cBhvr>
                                      <p:tavLst>
                                        <p:tav tm="0">
                                          <p:val>
                                            <p:strVal val="#ppt_x"/>
                                          </p:val>
                                        </p:tav>
                                        <p:tav tm="100000">
                                          <p:val>
                                            <p:strVal val="#ppt_x"/>
                                          </p:val>
                                        </p:tav>
                                      </p:tavLst>
                                    </p:anim>
                                    <p:anim calcmode="lin" valueType="num">
                                      <p:cBhvr additive="base">
                                        <p:cTn id="68" dur="500" fill="hold"/>
                                        <p:tgtEl>
                                          <p:spTgt spid="26"/>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7"/>
                                        </p:tgtEl>
                                        <p:attrNameLst>
                                          <p:attrName>style.visibility</p:attrName>
                                        </p:attrNameLst>
                                      </p:cBhvr>
                                      <p:to>
                                        <p:strVal val="visible"/>
                                      </p:to>
                                    </p:set>
                                    <p:anim calcmode="lin" valueType="num">
                                      <p:cBhvr additive="base">
                                        <p:cTn id="73" dur="500" fill="hold"/>
                                        <p:tgtEl>
                                          <p:spTgt spid="27"/>
                                        </p:tgtEl>
                                        <p:attrNameLst>
                                          <p:attrName>ppt_x</p:attrName>
                                        </p:attrNameLst>
                                      </p:cBhvr>
                                      <p:tavLst>
                                        <p:tav tm="0">
                                          <p:val>
                                            <p:strVal val="#ppt_x"/>
                                          </p:val>
                                        </p:tav>
                                        <p:tav tm="100000">
                                          <p:val>
                                            <p:strVal val="#ppt_x"/>
                                          </p:val>
                                        </p:tav>
                                      </p:tavLst>
                                    </p:anim>
                                    <p:anim calcmode="lin" valueType="num">
                                      <p:cBhvr additive="base">
                                        <p:cTn id="74" dur="500" fill="hold"/>
                                        <p:tgtEl>
                                          <p:spTgt spid="27"/>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8"/>
                                        </p:tgtEl>
                                        <p:attrNameLst>
                                          <p:attrName>style.visibility</p:attrName>
                                        </p:attrNameLst>
                                      </p:cBhvr>
                                      <p:to>
                                        <p:strVal val="visible"/>
                                      </p:to>
                                    </p:set>
                                    <p:anim calcmode="lin" valueType="num">
                                      <p:cBhvr additive="base">
                                        <p:cTn id="79" dur="500" fill="hold"/>
                                        <p:tgtEl>
                                          <p:spTgt spid="28"/>
                                        </p:tgtEl>
                                        <p:attrNameLst>
                                          <p:attrName>ppt_x</p:attrName>
                                        </p:attrNameLst>
                                      </p:cBhvr>
                                      <p:tavLst>
                                        <p:tav tm="0">
                                          <p:val>
                                            <p:strVal val="#ppt_x"/>
                                          </p:val>
                                        </p:tav>
                                        <p:tav tm="100000">
                                          <p:val>
                                            <p:strVal val="#ppt_x"/>
                                          </p:val>
                                        </p:tav>
                                      </p:tavLst>
                                    </p:anim>
                                    <p:anim calcmode="lin" valueType="num">
                                      <p:cBhvr additive="base">
                                        <p:cTn id="80" dur="500" fill="hold"/>
                                        <p:tgtEl>
                                          <p:spTgt spid="28"/>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9"/>
                                        </p:tgtEl>
                                        <p:attrNameLst>
                                          <p:attrName>style.visibility</p:attrName>
                                        </p:attrNameLst>
                                      </p:cBhvr>
                                      <p:to>
                                        <p:strVal val="visible"/>
                                      </p:to>
                                    </p:set>
                                    <p:anim calcmode="lin" valueType="num">
                                      <p:cBhvr additive="base">
                                        <p:cTn id="85" dur="500" fill="hold"/>
                                        <p:tgtEl>
                                          <p:spTgt spid="29"/>
                                        </p:tgtEl>
                                        <p:attrNameLst>
                                          <p:attrName>ppt_x</p:attrName>
                                        </p:attrNameLst>
                                      </p:cBhvr>
                                      <p:tavLst>
                                        <p:tav tm="0">
                                          <p:val>
                                            <p:strVal val="#ppt_x"/>
                                          </p:val>
                                        </p:tav>
                                        <p:tav tm="100000">
                                          <p:val>
                                            <p:strVal val="#ppt_x"/>
                                          </p:val>
                                        </p:tav>
                                      </p:tavLst>
                                    </p:anim>
                                    <p:anim calcmode="lin" valueType="num">
                                      <p:cBhvr additive="base">
                                        <p:cTn id="86" dur="500" fill="hold"/>
                                        <p:tgtEl>
                                          <p:spTgt spid="2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7" grpId="0"/>
      <p:bldP spid="20" grpId="0"/>
      <p:bldP spid="21" grpId="0"/>
      <p:bldP spid="23" grpId="0"/>
      <p:bldP spid="24" grpId="0"/>
      <p:bldP spid="25" grpId="0"/>
      <p:bldP spid="26" grpId="0"/>
      <p:bldP spid="27" grpId="0"/>
      <p:bldP spid="28" grpId="0"/>
      <p:bldP spid="29"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Sidney Paget, 1902">
            <a:extLst>
              <a:ext uri="{FF2B5EF4-FFF2-40B4-BE49-F238E27FC236}">
                <a16:creationId xmlns:a16="http://schemas.microsoft.com/office/drawing/2014/main" id="{890723C4-9550-426F-AD39-DCB1F35ABE9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057" y="949004"/>
            <a:ext cx="2876550" cy="4755509"/>
          </a:xfrm>
          <a:prstGeom prst="rect">
            <a:avLst/>
          </a:prstGeom>
          <a:noFill/>
          <a:extLst>
            <a:ext uri="{909E8E84-426E-40DD-AFC4-6F175D3DCCD1}">
              <a14:hiddenFill xmlns:a14="http://schemas.microsoft.com/office/drawing/2010/main">
                <a:solidFill>
                  <a:srgbClr val="FFFFFF"/>
                </a:solidFill>
              </a14:hiddenFill>
            </a:ext>
          </a:extLst>
        </p:spPr>
      </p:pic>
      <p:pic>
        <p:nvPicPr>
          <p:cNvPr id="9220" name="Picture 4" descr="Sidney Paget, 1902">
            <a:extLst>
              <a:ext uri="{FF2B5EF4-FFF2-40B4-BE49-F238E27FC236}">
                <a16:creationId xmlns:a16="http://schemas.microsoft.com/office/drawing/2014/main" id="{A79C4FC2-0D08-47C4-BDDE-B04DFB71EC3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6732" y="949003"/>
            <a:ext cx="2857500" cy="4755509"/>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Sidney Paget, 1902">
            <a:extLst>
              <a:ext uri="{FF2B5EF4-FFF2-40B4-BE49-F238E27FC236}">
                <a16:creationId xmlns:a16="http://schemas.microsoft.com/office/drawing/2014/main" id="{8293463C-5F69-4DE1-96D6-CFC0BA8CED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36020" y="949003"/>
            <a:ext cx="2619375" cy="4755509"/>
          </a:xfrm>
          <a:prstGeom prst="rect">
            <a:avLst/>
          </a:prstGeom>
          <a:noFill/>
          <a:extLst>
            <a:ext uri="{909E8E84-426E-40DD-AFC4-6F175D3DCCD1}">
              <a14:hiddenFill xmlns:a14="http://schemas.microsoft.com/office/drawing/2010/main">
                <a:solidFill>
                  <a:srgbClr val="FFFFFF"/>
                </a:solidFill>
              </a14:hiddenFill>
            </a:ext>
          </a:extLst>
        </p:spPr>
      </p:pic>
      <p:pic>
        <p:nvPicPr>
          <p:cNvPr id="9224" name="Picture 8" descr="Sidney Paget, 1902">
            <a:extLst>
              <a:ext uri="{FF2B5EF4-FFF2-40B4-BE49-F238E27FC236}">
                <a16:creationId xmlns:a16="http://schemas.microsoft.com/office/drawing/2014/main" id="{3FEEBC87-E354-42CE-86DE-1C97744CDEB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312568" y="949002"/>
            <a:ext cx="2619375" cy="4755509"/>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a:extLst>
              <a:ext uri="{FF2B5EF4-FFF2-40B4-BE49-F238E27FC236}">
                <a16:creationId xmlns:a16="http://schemas.microsoft.com/office/drawing/2014/main" id="{3C5FBD0E-D244-4972-B998-DEA3FAD60AC1}"/>
              </a:ext>
            </a:extLst>
          </p:cNvPr>
          <p:cNvSpPr/>
          <p:nvPr/>
        </p:nvSpPr>
        <p:spPr>
          <a:xfrm>
            <a:off x="201334" y="149667"/>
            <a:ext cx="8018162" cy="584775"/>
          </a:xfrm>
          <a:prstGeom prst="rect">
            <a:avLst/>
          </a:prstGeom>
          <a:noFill/>
        </p:spPr>
        <p:txBody>
          <a:bodyPr wrap="square" lIns="91440" tIns="45720" rIns="91440" bIns="45720">
            <a:spAutoFit/>
          </a:bodyPr>
          <a:lstStyle/>
          <a:p>
            <a:r>
              <a:rPr lang="pt-BR" sz="3200" b="1" dirty="0">
                <a:ln w="0"/>
                <a:effectLst>
                  <a:outerShdw blurRad="38100" dist="19050" dir="2700000" algn="tl" rotWithShape="0">
                    <a:schemeClr val="dk1">
                      <a:alpha val="40000"/>
                    </a:schemeClr>
                  </a:outerShdw>
                </a:effectLst>
                <a:latin typeface="Stencil" panose="040409050D0802020404" pitchFamily="82" charset="0"/>
              </a:rPr>
              <a:t>Recapitulando: Capítulos 14 e 15</a:t>
            </a:r>
            <a:endParaRPr lang="pt-BR" sz="3200" b="1" cap="none" spc="0" dirty="0">
              <a:ln w="0"/>
              <a:solidFill>
                <a:schemeClr val="tx1"/>
              </a:solidFill>
              <a:effectLst>
                <a:outerShdw blurRad="38100" dist="19050" dir="2700000" algn="tl" rotWithShape="0">
                  <a:schemeClr val="dk1">
                    <a:alpha val="40000"/>
                  </a:schemeClr>
                </a:outerShdw>
              </a:effectLst>
              <a:latin typeface="Stencil" panose="040409050D0802020404" pitchFamily="82" charset="0"/>
            </a:endParaRPr>
          </a:p>
        </p:txBody>
      </p:sp>
      <p:sp>
        <p:nvSpPr>
          <p:cNvPr id="10" name="Retângulo 9">
            <a:extLst>
              <a:ext uri="{FF2B5EF4-FFF2-40B4-BE49-F238E27FC236}">
                <a16:creationId xmlns:a16="http://schemas.microsoft.com/office/drawing/2014/main" id="{0D166A48-824F-4C7A-966F-9F5398792E9D}"/>
              </a:ext>
            </a:extLst>
          </p:cNvPr>
          <p:cNvSpPr/>
          <p:nvPr/>
        </p:nvSpPr>
        <p:spPr>
          <a:xfrm>
            <a:off x="10447034" y="0"/>
            <a:ext cx="1744966" cy="461665"/>
          </a:xfrm>
          <a:prstGeom prst="rect">
            <a:avLst/>
          </a:prstGeom>
          <a:noFill/>
        </p:spPr>
        <p:txBody>
          <a:bodyPr wrap="none" lIns="91440" tIns="45720" rIns="91440" bIns="45720">
            <a:spAutoFit/>
          </a:bodyPr>
          <a:lstStyle/>
          <a:p>
            <a:pPr algn="r"/>
            <a:r>
              <a:rPr lang="pt-BR" sz="1300" b="1"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Investigadores literários</a:t>
            </a:r>
          </a:p>
          <a:p>
            <a:pPr algn="r"/>
            <a:r>
              <a:rPr lang="pt-BR" sz="1100" b="0" cap="none" spc="0" dirty="0">
                <a:ln w="0"/>
                <a:solidFill>
                  <a:schemeClr val="tx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Professora Melina de Paulo</a:t>
            </a:r>
          </a:p>
        </p:txBody>
      </p:sp>
      <p:sp>
        <p:nvSpPr>
          <p:cNvPr id="11" name="Retângulo 10">
            <a:extLst>
              <a:ext uri="{FF2B5EF4-FFF2-40B4-BE49-F238E27FC236}">
                <a16:creationId xmlns:a16="http://schemas.microsoft.com/office/drawing/2014/main" id="{A1219D00-2DF1-4351-B340-057B6ABC3C44}"/>
              </a:ext>
            </a:extLst>
          </p:cNvPr>
          <p:cNvSpPr/>
          <p:nvPr/>
        </p:nvSpPr>
        <p:spPr>
          <a:xfrm>
            <a:off x="10268125" y="6550223"/>
            <a:ext cx="1909448" cy="261610"/>
          </a:xfrm>
          <a:prstGeom prst="rect">
            <a:avLst/>
          </a:prstGeom>
          <a:noFill/>
        </p:spPr>
        <p:txBody>
          <a:bodyPr wrap="square" lIns="91440" tIns="45720" rIns="91440" bIns="45720">
            <a:spAutoFit/>
          </a:bodyPr>
          <a:lstStyle/>
          <a:p>
            <a:pPr algn="r"/>
            <a:r>
              <a:rPr lang="pt-BR" sz="1100" dirty="0">
                <a:ln w="0"/>
                <a:effectLst>
                  <a:outerShdw blurRad="38100" dist="19050" dir="2700000" algn="tl" rotWithShape="0">
                    <a:schemeClr val="dk1">
                      <a:alpha val="40000"/>
                    </a:schemeClr>
                  </a:outerShdw>
                </a:effectLst>
                <a:latin typeface="Avocado Creamy" panose="02000500000000000000" pitchFamily="2" charset="0"/>
              </a:rPr>
              <a:t>Imagens: Sidney </a:t>
            </a:r>
            <a:r>
              <a:rPr lang="pt-BR" sz="1100" dirty="0" err="1">
                <a:ln w="0"/>
                <a:effectLst>
                  <a:outerShdw blurRad="38100" dist="19050" dir="2700000" algn="tl" rotWithShape="0">
                    <a:schemeClr val="dk1">
                      <a:alpha val="40000"/>
                    </a:schemeClr>
                  </a:outerShdw>
                </a:effectLst>
                <a:latin typeface="Avocado Creamy" panose="02000500000000000000" pitchFamily="2" charset="0"/>
              </a:rPr>
              <a:t>Paget</a:t>
            </a:r>
            <a:r>
              <a:rPr lang="pt-BR" sz="1100" dirty="0">
                <a:ln w="0"/>
                <a:effectLst>
                  <a:outerShdw blurRad="38100" dist="19050" dir="2700000" algn="tl" rotWithShape="0">
                    <a:schemeClr val="dk1">
                      <a:alpha val="40000"/>
                    </a:schemeClr>
                  </a:outerShdw>
                </a:effectLst>
                <a:latin typeface="Avocado Creamy" panose="02000500000000000000" pitchFamily="2" charset="0"/>
              </a:rPr>
              <a:t>, 1901</a:t>
            </a:r>
            <a:endParaRPr lang="pt-BR" sz="1000" b="0" cap="none" spc="0" dirty="0">
              <a:ln w="0"/>
              <a:solidFill>
                <a:schemeClr val="tx1"/>
              </a:solidFill>
              <a:effectLst>
                <a:outerShdw blurRad="38100" dist="19050" dir="2700000" algn="tl" rotWithShape="0">
                  <a:schemeClr val="dk1">
                    <a:alpha val="40000"/>
                  </a:schemeClr>
                </a:outerShdw>
              </a:effectLst>
              <a:latin typeface="Avocado Creamy" panose="02000500000000000000" pitchFamily="2" charset="0"/>
            </a:endParaRPr>
          </a:p>
        </p:txBody>
      </p:sp>
      <p:sp>
        <p:nvSpPr>
          <p:cNvPr id="12" name="Retângulo 11">
            <a:extLst>
              <a:ext uri="{FF2B5EF4-FFF2-40B4-BE49-F238E27FC236}">
                <a16:creationId xmlns:a16="http://schemas.microsoft.com/office/drawing/2014/main" id="{6B4AB117-93FD-470D-B635-8A09A88C92E9}"/>
              </a:ext>
            </a:extLst>
          </p:cNvPr>
          <p:cNvSpPr/>
          <p:nvPr/>
        </p:nvSpPr>
        <p:spPr>
          <a:xfrm>
            <a:off x="349548" y="5720035"/>
            <a:ext cx="2697567" cy="738664"/>
          </a:xfrm>
          <a:prstGeom prst="rect">
            <a:avLst/>
          </a:prstGeom>
          <a:noFill/>
        </p:spPr>
        <p:txBody>
          <a:bodyPr wrap="square" lIns="91440" tIns="45720" rIns="91440" bIns="45720">
            <a:spAutoFit/>
          </a:bodyPr>
          <a:lstStyle/>
          <a:p>
            <a:pPr algn="ctr"/>
            <a:r>
              <a:rPr lang="pt-BR" sz="10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 assustador cão, com o focinho e os pelos da nuca envolvidos em chamas tremeluzentes, surge para espanto dos três investigadores.</a:t>
            </a:r>
            <a:endParaRPr lang="pt-BR" sz="105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3" name="Retângulo 12">
            <a:extLst>
              <a:ext uri="{FF2B5EF4-FFF2-40B4-BE49-F238E27FC236}">
                <a16:creationId xmlns:a16="http://schemas.microsoft.com/office/drawing/2014/main" id="{8ECE8231-412C-4D26-A20B-10E8E3FF64D5}"/>
              </a:ext>
            </a:extLst>
          </p:cNvPr>
          <p:cNvSpPr/>
          <p:nvPr/>
        </p:nvSpPr>
        <p:spPr>
          <a:xfrm>
            <a:off x="1636494" y="1953818"/>
            <a:ext cx="732894"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Holmes</a:t>
            </a:r>
          </a:p>
        </p:txBody>
      </p:sp>
      <p:sp>
        <p:nvSpPr>
          <p:cNvPr id="14" name="Retângulo 13">
            <a:extLst>
              <a:ext uri="{FF2B5EF4-FFF2-40B4-BE49-F238E27FC236}">
                <a16:creationId xmlns:a16="http://schemas.microsoft.com/office/drawing/2014/main" id="{88957A75-0A9F-486E-B6E4-DD5410942449}"/>
              </a:ext>
            </a:extLst>
          </p:cNvPr>
          <p:cNvSpPr/>
          <p:nvPr/>
        </p:nvSpPr>
        <p:spPr>
          <a:xfrm>
            <a:off x="2002941" y="1077858"/>
            <a:ext cx="971741"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Watson</a:t>
            </a:r>
          </a:p>
        </p:txBody>
      </p:sp>
      <p:sp>
        <p:nvSpPr>
          <p:cNvPr id="15" name="Retângulo 14">
            <a:extLst>
              <a:ext uri="{FF2B5EF4-FFF2-40B4-BE49-F238E27FC236}">
                <a16:creationId xmlns:a16="http://schemas.microsoft.com/office/drawing/2014/main" id="{2BE3E88B-EAA8-4B91-9510-0354DACF5F8A}"/>
              </a:ext>
            </a:extLst>
          </p:cNvPr>
          <p:cNvSpPr/>
          <p:nvPr/>
        </p:nvSpPr>
        <p:spPr>
          <a:xfrm>
            <a:off x="3436698" y="5720035"/>
            <a:ext cx="2697567" cy="738664"/>
          </a:xfrm>
          <a:prstGeom prst="rect">
            <a:avLst/>
          </a:prstGeom>
          <a:noFill/>
        </p:spPr>
        <p:txBody>
          <a:bodyPr wrap="square" lIns="91440" tIns="45720" rIns="91440" bIns="45720">
            <a:spAutoFit/>
          </a:bodyPr>
          <a:lstStyle/>
          <a:p>
            <a:pPr algn="ctr"/>
            <a:r>
              <a:rPr lang="pt-BR" sz="10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Ainda que tivesse sido atingida por  Holmes e Watson, a enorme criatura alcança Henry </a:t>
            </a:r>
            <a:r>
              <a:rPr lang="pt-BR" sz="10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Baskerville</a:t>
            </a:r>
            <a:r>
              <a:rPr lang="pt-BR" sz="10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joga-o no chão e agarra a sua garganta.</a:t>
            </a:r>
            <a:endParaRPr lang="pt-BR" sz="105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6" name="Retângulo 15">
            <a:extLst>
              <a:ext uri="{FF2B5EF4-FFF2-40B4-BE49-F238E27FC236}">
                <a16:creationId xmlns:a16="http://schemas.microsoft.com/office/drawing/2014/main" id="{A11DF31B-A55E-4299-845A-C7F6143D27E3}"/>
              </a:ext>
            </a:extLst>
          </p:cNvPr>
          <p:cNvSpPr/>
          <p:nvPr/>
        </p:nvSpPr>
        <p:spPr>
          <a:xfrm>
            <a:off x="6436020" y="5709312"/>
            <a:ext cx="2619375" cy="900246"/>
          </a:xfrm>
          <a:prstGeom prst="rect">
            <a:avLst/>
          </a:prstGeom>
          <a:noFill/>
        </p:spPr>
        <p:txBody>
          <a:bodyPr wrap="square" lIns="91440" tIns="45720" rIns="91440" bIns="45720">
            <a:spAutoFit/>
          </a:bodyPr>
          <a:lstStyle/>
          <a:p>
            <a:pPr algn="ctr"/>
            <a:r>
              <a:rPr lang="pt-BR" sz="10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Holmes atira várias vezes na besta, que finalmente cai morta no chão. O detetive descobre que o enorme cão brilhava de uma preparação com fósforo.</a:t>
            </a:r>
            <a:endParaRPr lang="pt-BR" sz="105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7" name="Retângulo 16">
            <a:extLst>
              <a:ext uri="{FF2B5EF4-FFF2-40B4-BE49-F238E27FC236}">
                <a16:creationId xmlns:a16="http://schemas.microsoft.com/office/drawing/2014/main" id="{D36AD836-E069-4E68-8CC6-C0DFF921C2D0}"/>
              </a:ext>
            </a:extLst>
          </p:cNvPr>
          <p:cNvSpPr/>
          <p:nvPr/>
        </p:nvSpPr>
        <p:spPr>
          <a:xfrm>
            <a:off x="9312568" y="5709312"/>
            <a:ext cx="2619375" cy="577081"/>
          </a:xfrm>
          <a:prstGeom prst="rect">
            <a:avLst/>
          </a:prstGeom>
          <a:noFill/>
        </p:spPr>
        <p:txBody>
          <a:bodyPr wrap="square" lIns="91440" tIns="45720" rIns="91440" bIns="45720">
            <a:spAutoFit/>
          </a:bodyPr>
          <a:lstStyle/>
          <a:p>
            <a:pPr algn="ctr"/>
            <a:r>
              <a:rPr lang="pt-BR" sz="10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 Sra. </a:t>
            </a:r>
            <a:r>
              <a:rPr lang="pt-BR" sz="10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Stapleton</a:t>
            </a:r>
            <a:r>
              <a:rPr lang="pt-BR" sz="10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é encontrada terrivelmente amarrada dentro de um dos quartos da casa.</a:t>
            </a:r>
            <a:endParaRPr lang="pt-BR" sz="105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8" name="Retângulo 17">
            <a:extLst>
              <a:ext uri="{FF2B5EF4-FFF2-40B4-BE49-F238E27FC236}">
                <a16:creationId xmlns:a16="http://schemas.microsoft.com/office/drawing/2014/main" id="{DE8E3A5D-EEE8-4895-8CB2-62F950B42966}"/>
              </a:ext>
            </a:extLst>
          </p:cNvPr>
          <p:cNvSpPr/>
          <p:nvPr/>
        </p:nvSpPr>
        <p:spPr>
          <a:xfrm>
            <a:off x="9380120" y="4124460"/>
            <a:ext cx="813043" cy="276999"/>
          </a:xfrm>
          <a:prstGeom prst="rect">
            <a:avLst/>
          </a:prstGeom>
          <a:noFill/>
        </p:spPr>
        <p:txBody>
          <a:bodyPr wrap="none" lIns="91440" tIns="45720" rIns="91440" bIns="45720">
            <a:spAutoFit/>
          </a:bodyPr>
          <a:lstStyle/>
          <a:p>
            <a:pPr algn="ctr"/>
            <a:r>
              <a:rPr lang="pt-BR" sz="12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Lestrade</a:t>
            </a:r>
            <a:endPar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9" name="Retângulo 18">
            <a:extLst>
              <a:ext uri="{FF2B5EF4-FFF2-40B4-BE49-F238E27FC236}">
                <a16:creationId xmlns:a16="http://schemas.microsoft.com/office/drawing/2014/main" id="{BEABEA85-6BF3-4219-8A56-5ACB93CC69D1}"/>
              </a:ext>
            </a:extLst>
          </p:cNvPr>
          <p:cNvSpPr/>
          <p:nvPr/>
        </p:nvSpPr>
        <p:spPr>
          <a:xfrm>
            <a:off x="10461259" y="4325796"/>
            <a:ext cx="1202573" cy="276999"/>
          </a:xfrm>
          <a:prstGeom prst="rect">
            <a:avLst/>
          </a:prstGeom>
          <a:noFill/>
        </p:spPr>
        <p:txBody>
          <a:bodyPr wrap="none" lIns="91440" tIns="45720" rIns="91440" bIns="45720">
            <a:spAutoFit/>
          </a:bodyPr>
          <a:lstStyle/>
          <a:p>
            <a:pPr algn="ctr"/>
            <a:r>
              <a:rPr lang="pt-BR" sz="120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Sra. </a:t>
            </a:r>
            <a:r>
              <a:rPr lang="pt-BR" sz="120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Stapleton</a:t>
            </a:r>
            <a:endPar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0" name="Retângulo 19">
            <a:extLst>
              <a:ext uri="{FF2B5EF4-FFF2-40B4-BE49-F238E27FC236}">
                <a16:creationId xmlns:a16="http://schemas.microsoft.com/office/drawing/2014/main" id="{296D8807-94B6-4EFA-879A-6826D2B26868}"/>
              </a:ext>
            </a:extLst>
          </p:cNvPr>
          <p:cNvSpPr/>
          <p:nvPr/>
        </p:nvSpPr>
        <p:spPr>
          <a:xfrm>
            <a:off x="10622255" y="3067643"/>
            <a:ext cx="732894"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Holmes</a:t>
            </a:r>
          </a:p>
        </p:txBody>
      </p:sp>
      <p:sp>
        <p:nvSpPr>
          <p:cNvPr id="21" name="Retângulo 20">
            <a:extLst>
              <a:ext uri="{FF2B5EF4-FFF2-40B4-BE49-F238E27FC236}">
                <a16:creationId xmlns:a16="http://schemas.microsoft.com/office/drawing/2014/main" id="{F62D01AA-677F-4093-B964-09E876A1C5D6}"/>
              </a:ext>
            </a:extLst>
          </p:cNvPr>
          <p:cNvSpPr/>
          <p:nvPr/>
        </p:nvSpPr>
        <p:spPr>
          <a:xfrm>
            <a:off x="10988702" y="2630397"/>
            <a:ext cx="971741"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Watson</a:t>
            </a:r>
          </a:p>
        </p:txBody>
      </p:sp>
    </p:spTree>
    <p:extLst>
      <p:ext uri="{BB962C8B-B14F-4D97-AF65-F5344CB8AC3E}">
        <p14:creationId xmlns:p14="http://schemas.microsoft.com/office/powerpoint/2010/main" val="1196277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Sidney Paget, 1902">
            <a:extLst>
              <a:ext uri="{FF2B5EF4-FFF2-40B4-BE49-F238E27FC236}">
                <a16:creationId xmlns:a16="http://schemas.microsoft.com/office/drawing/2014/main" id="{53CD3DBD-C649-437A-83A3-957DDBECC2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4735" y="1042244"/>
            <a:ext cx="2730223" cy="4869344"/>
          </a:xfrm>
          <a:prstGeom prst="rect">
            <a:avLst/>
          </a:prstGeom>
          <a:noFill/>
          <a:extLst>
            <a:ext uri="{909E8E84-426E-40DD-AFC4-6F175D3DCCD1}">
              <a14:hiddenFill xmlns:a14="http://schemas.microsoft.com/office/drawing/2010/main">
                <a:solidFill>
                  <a:srgbClr val="FFFFFF"/>
                </a:solidFill>
              </a14:hiddenFill>
            </a:ext>
          </a:extLst>
        </p:spPr>
      </p:pic>
      <p:pic>
        <p:nvPicPr>
          <p:cNvPr id="10244" name="Picture 4" descr="Sidney Paget, 1902">
            <a:extLst>
              <a:ext uri="{FF2B5EF4-FFF2-40B4-BE49-F238E27FC236}">
                <a16:creationId xmlns:a16="http://schemas.microsoft.com/office/drawing/2014/main" id="{B32354F6-50B5-4084-9D9B-6BEB4C399F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26629" y="1042244"/>
            <a:ext cx="2619375" cy="4869343"/>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Sidney Paget, 1902">
            <a:extLst>
              <a:ext uri="{FF2B5EF4-FFF2-40B4-BE49-F238E27FC236}">
                <a16:creationId xmlns:a16="http://schemas.microsoft.com/office/drawing/2014/main" id="{EDB499F1-4B96-4A84-9AAF-03EAEF153C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193872" y="1042244"/>
            <a:ext cx="2799125" cy="4869343"/>
          </a:xfrm>
          <a:prstGeom prst="rect">
            <a:avLst/>
          </a:prstGeom>
          <a:noFill/>
          <a:extLst>
            <a:ext uri="{909E8E84-426E-40DD-AFC4-6F175D3DCCD1}">
              <a14:hiddenFill xmlns:a14="http://schemas.microsoft.com/office/drawing/2010/main">
                <a:solidFill>
                  <a:srgbClr val="FFFFFF"/>
                </a:solidFill>
              </a14:hiddenFill>
            </a:ext>
          </a:extLst>
        </p:spPr>
      </p:pic>
      <p:pic>
        <p:nvPicPr>
          <p:cNvPr id="10248" name="Picture 8" descr="Sidney Paget, 1902">
            <a:extLst>
              <a:ext uri="{FF2B5EF4-FFF2-40B4-BE49-F238E27FC236}">
                <a16:creationId xmlns:a16="http://schemas.microsoft.com/office/drawing/2014/main" id="{3F370AE9-C06A-43E3-83D9-5B6FD47A57C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240865" y="1042244"/>
            <a:ext cx="2689937" cy="4869343"/>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a:extLst>
              <a:ext uri="{FF2B5EF4-FFF2-40B4-BE49-F238E27FC236}">
                <a16:creationId xmlns:a16="http://schemas.microsoft.com/office/drawing/2014/main" id="{63C750CB-2A68-4B4C-B788-1BAD13E09112}"/>
              </a:ext>
            </a:extLst>
          </p:cNvPr>
          <p:cNvSpPr/>
          <p:nvPr/>
        </p:nvSpPr>
        <p:spPr>
          <a:xfrm>
            <a:off x="201334" y="149667"/>
            <a:ext cx="8018162" cy="584775"/>
          </a:xfrm>
          <a:prstGeom prst="rect">
            <a:avLst/>
          </a:prstGeom>
          <a:noFill/>
        </p:spPr>
        <p:txBody>
          <a:bodyPr wrap="square" lIns="91440" tIns="45720" rIns="91440" bIns="45720">
            <a:spAutoFit/>
          </a:bodyPr>
          <a:lstStyle/>
          <a:p>
            <a:r>
              <a:rPr lang="pt-BR" sz="3200" b="1" dirty="0">
                <a:ln w="0"/>
                <a:effectLst>
                  <a:outerShdw blurRad="38100" dist="19050" dir="2700000" algn="tl" rotWithShape="0">
                    <a:schemeClr val="dk1">
                      <a:alpha val="40000"/>
                    </a:schemeClr>
                  </a:outerShdw>
                </a:effectLst>
                <a:latin typeface="Stencil" panose="040409050D0802020404" pitchFamily="82" charset="0"/>
              </a:rPr>
              <a:t>Recapitulando: Capítulos 14 e 15</a:t>
            </a:r>
            <a:endParaRPr lang="pt-BR" sz="3200" b="1" cap="none" spc="0" dirty="0">
              <a:ln w="0"/>
              <a:solidFill>
                <a:schemeClr val="tx1"/>
              </a:solidFill>
              <a:effectLst>
                <a:outerShdw blurRad="38100" dist="19050" dir="2700000" algn="tl" rotWithShape="0">
                  <a:schemeClr val="dk1">
                    <a:alpha val="40000"/>
                  </a:schemeClr>
                </a:outerShdw>
              </a:effectLst>
              <a:latin typeface="Stencil" panose="040409050D0802020404" pitchFamily="82" charset="0"/>
            </a:endParaRPr>
          </a:p>
        </p:txBody>
      </p:sp>
      <p:sp>
        <p:nvSpPr>
          <p:cNvPr id="10" name="Retângulo 9">
            <a:extLst>
              <a:ext uri="{FF2B5EF4-FFF2-40B4-BE49-F238E27FC236}">
                <a16:creationId xmlns:a16="http://schemas.microsoft.com/office/drawing/2014/main" id="{1C9F291B-D9D8-4DDF-9C1A-19D801EA0919}"/>
              </a:ext>
            </a:extLst>
          </p:cNvPr>
          <p:cNvSpPr/>
          <p:nvPr/>
        </p:nvSpPr>
        <p:spPr>
          <a:xfrm>
            <a:off x="10447034" y="0"/>
            <a:ext cx="1744966" cy="461665"/>
          </a:xfrm>
          <a:prstGeom prst="rect">
            <a:avLst/>
          </a:prstGeom>
          <a:noFill/>
        </p:spPr>
        <p:txBody>
          <a:bodyPr wrap="none" lIns="91440" tIns="45720" rIns="91440" bIns="45720">
            <a:spAutoFit/>
          </a:bodyPr>
          <a:lstStyle/>
          <a:p>
            <a:pPr algn="r"/>
            <a:r>
              <a:rPr lang="pt-BR" sz="1300" b="1"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Investigadores literários</a:t>
            </a:r>
          </a:p>
          <a:p>
            <a:pPr algn="r"/>
            <a:r>
              <a:rPr lang="pt-BR" sz="1100" b="0" cap="none" spc="0" dirty="0">
                <a:ln w="0"/>
                <a:solidFill>
                  <a:schemeClr val="tx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Professora Melina de Paulo</a:t>
            </a:r>
          </a:p>
        </p:txBody>
      </p:sp>
      <p:sp>
        <p:nvSpPr>
          <p:cNvPr id="11" name="Retângulo 10">
            <a:extLst>
              <a:ext uri="{FF2B5EF4-FFF2-40B4-BE49-F238E27FC236}">
                <a16:creationId xmlns:a16="http://schemas.microsoft.com/office/drawing/2014/main" id="{6C9CB46D-3613-4082-B2A2-9B7A2293DB14}"/>
              </a:ext>
            </a:extLst>
          </p:cNvPr>
          <p:cNvSpPr/>
          <p:nvPr/>
        </p:nvSpPr>
        <p:spPr>
          <a:xfrm>
            <a:off x="10268125" y="6617335"/>
            <a:ext cx="1909448" cy="261610"/>
          </a:xfrm>
          <a:prstGeom prst="rect">
            <a:avLst/>
          </a:prstGeom>
          <a:noFill/>
        </p:spPr>
        <p:txBody>
          <a:bodyPr wrap="square" lIns="91440" tIns="45720" rIns="91440" bIns="45720">
            <a:spAutoFit/>
          </a:bodyPr>
          <a:lstStyle/>
          <a:p>
            <a:pPr algn="r"/>
            <a:r>
              <a:rPr lang="pt-BR" sz="1100" dirty="0">
                <a:ln w="0"/>
                <a:effectLst>
                  <a:outerShdw blurRad="38100" dist="19050" dir="2700000" algn="tl" rotWithShape="0">
                    <a:schemeClr val="dk1">
                      <a:alpha val="40000"/>
                    </a:schemeClr>
                  </a:outerShdw>
                </a:effectLst>
                <a:latin typeface="Avocado Creamy" panose="02000500000000000000" pitchFamily="2" charset="0"/>
              </a:rPr>
              <a:t>Imagens: Sidney </a:t>
            </a:r>
            <a:r>
              <a:rPr lang="pt-BR" sz="1100" dirty="0" err="1">
                <a:ln w="0"/>
                <a:effectLst>
                  <a:outerShdw blurRad="38100" dist="19050" dir="2700000" algn="tl" rotWithShape="0">
                    <a:schemeClr val="dk1">
                      <a:alpha val="40000"/>
                    </a:schemeClr>
                  </a:outerShdw>
                </a:effectLst>
                <a:latin typeface="Avocado Creamy" panose="02000500000000000000" pitchFamily="2" charset="0"/>
              </a:rPr>
              <a:t>Paget</a:t>
            </a:r>
            <a:r>
              <a:rPr lang="pt-BR" sz="1100" dirty="0">
                <a:ln w="0"/>
                <a:effectLst>
                  <a:outerShdw blurRad="38100" dist="19050" dir="2700000" algn="tl" rotWithShape="0">
                    <a:schemeClr val="dk1">
                      <a:alpha val="40000"/>
                    </a:schemeClr>
                  </a:outerShdw>
                </a:effectLst>
                <a:latin typeface="Avocado Creamy" panose="02000500000000000000" pitchFamily="2" charset="0"/>
              </a:rPr>
              <a:t>, 1901</a:t>
            </a:r>
            <a:endParaRPr lang="pt-BR" sz="1000" b="0" cap="none" spc="0" dirty="0">
              <a:ln w="0"/>
              <a:solidFill>
                <a:schemeClr val="tx1"/>
              </a:solidFill>
              <a:effectLst>
                <a:outerShdw blurRad="38100" dist="19050" dir="2700000" algn="tl" rotWithShape="0">
                  <a:schemeClr val="dk1">
                    <a:alpha val="40000"/>
                  </a:schemeClr>
                </a:outerShdw>
              </a:effectLst>
              <a:latin typeface="Avocado Creamy" panose="02000500000000000000" pitchFamily="2" charset="0"/>
            </a:endParaRPr>
          </a:p>
        </p:txBody>
      </p:sp>
      <p:sp>
        <p:nvSpPr>
          <p:cNvPr id="12" name="Retângulo 11">
            <a:extLst>
              <a:ext uri="{FF2B5EF4-FFF2-40B4-BE49-F238E27FC236}">
                <a16:creationId xmlns:a16="http://schemas.microsoft.com/office/drawing/2014/main" id="{D5719710-094D-489D-97E2-86D0217E4C57}"/>
              </a:ext>
            </a:extLst>
          </p:cNvPr>
          <p:cNvSpPr/>
          <p:nvPr/>
        </p:nvSpPr>
        <p:spPr>
          <a:xfrm>
            <a:off x="344735" y="5911587"/>
            <a:ext cx="2689937" cy="900246"/>
          </a:xfrm>
          <a:prstGeom prst="rect">
            <a:avLst/>
          </a:prstGeom>
          <a:noFill/>
        </p:spPr>
        <p:txBody>
          <a:bodyPr wrap="square" lIns="91440" tIns="45720" rIns="91440" bIns="45720">
            <a:spAutoFit/>
          </a:bodyPr>
          <a:lstStyle/>
          <a:p>
            <a:pPr algn="ctr"/>
            <a:r>
              <a:rPr lang="pt-BR" sz="10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No Pântano </a:t>
            </a:r>
            <a:r>
              <a:rPr lang="pt-BR" sz="10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Grimpen</a:t>
            </a:r>
            <a:r>
              <a:rPr lang="pt-BR" sz="10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Holmes avista alguma coisa escura. No meio da lama, correndo o risco de não conseguir retornar, Holmes localiza a bota desaparecida de Henry.</a:t>
            </a:r>
            <a:endParaRPr lang="pt-BR" sz="105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3" name="Retângulo 12">
            <a:extLst>
              <a:ext uri="{FF2B5EF4-FFF2-40B4-BE49-F238E27FC236}">
                <a16:creationId xmlns:a16="http://schemas.microsoft.com/office/drawing/2014/main" id="{0B6ADEC7-B5DE-4A56-AAD9-7EC130DBF25E}"/>
              </a:ext>
            </a:extLst>
          </p:cNvPr>
          <p:cNvSpPr/>
          <p:nvPr/>
        </p:nvSpPr>
        <p:spPr>
          <a:xfrm>
            <a:off x="1453088" y="3663262"/>
            <a:ext cx="732894"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Holmes</a:t>
            </a:r>
          </a:p>
        </p:txBody>
      </p:sp>
      <p:sp>
        <p:nvSpPr>
          <p:cNvPr id="14" name="Retângulo 13">
            <a:extLst>
              <a:ext uri="{FF2B5EF4-FFF2-40B4-BE49-F238E27FC236}">
                <a16:creationId xmlns:a16="http://schemas.microsoft.com/office/drawing/2014/main" id="{CB061F19-C5D2-4C68-85E9-3993C59E37DB}"/>
              </a:ext>
            </a:extLst>
          </p:cNvPr>
          <p:cNvSpPr/>
          <p:nvPr/>
        </p:nvSpPr>
        <p:spPr>
          <a:xfrm>
            <a:off x="3322826" y="5911587"/>
            <a:ext cx="2623178" cy="900246"/>
          </a:xfrm>
          <a:prstGeom prst="rect">
            <a:avLst/>
          </a:prstGeom>
          <a:noFill/>
        </p:spPr>
        <p:txBody>
          <a:bodyPr wrap="square" lIns="91440" tIns="45720" rIns="91440" bIns="45720">
            <a:spAutoFit/>
          </a:bodyPr>
          <a:lstStyle/>
          <a:p>
            <a:pPr algn="ctr"/>
            <a:r>
              <a:rPr lang="pt-BR" sz="10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Os investigadores encontram vários vestígios da presença do homem naquele inóspito local, inclusive uma corrente onde o animal provavelmente estivera confinado.</a:t>
            </a:r>
            <a:endParaRPr lang="pt-BR" sz="105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5" name="Retângulo 14">
            <a:extLst>
              <a:ext uri="{FF2B5EF4-FFF2-40B4-BE49-F238E27FC236}">
                <a16:creationId xmlns:a16="http://schemas.microsoft.com/office/drawing/2014/main" id="{63DF4B6C-635A-4BD1-A6DB-D3A09639043A}"/>
              </a:ext>
            </a:extLst>
          </p:cNvPr>
          <p:cNvSpPr/>
          <p:nvPr/>
        </p:nvSpPr>
        <p:spPr>
          <a:xfrm>
            <a:off x="4524857" y="4671339"/>
            <a:ext cx="732894"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Holmes</a:t>
            </a:r>
          </a:p>
        </p:txBody>
      </p:sp>
      <p:sp>
        <p:nvSpPr>
          <p:cNvPr id="16" name="Retângulo 15">
            <a:extLst>
              <a:ext uri="{FF2B5EF4-FFF2-40B4-BE49-F238E27FC236}">
                <a16:creationId xmlns:a16="http://schemas.microsoft.com/office/drawing/2014/main" id="{032EEF58-7785-42C1-AD23-87238F34B17E}"/>
              </a:ext>
            </a:extLst>
          </p:cNvPr>
          <p:cNvSpPr/>
          <p:nvPr/>
        </p:nvSpPr>
        <p:spPr>
          <a:xfrm>
            <a:off x="4771880" y="3199916"/>
            <a:ext cx="971741"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Watson</a:t>
            </a:r>
          </a:p>
        </p:txBody>
      </p:sp>
      <p:sp>
        <p:nvSpPr>
          <p:cNvPr id="17" name="Retângulo 16">
            <a:extLst>
              <a:ext uri="{FF2B5EF4-FFF2-40B4-BE49-F238E27FC236}">
                <a16:creationId xmlns:a16="http://schemas.microsoft.com/office/drawing/2014/main" id="{A8230013-9C0E-4A29-92BD-786AD7C22606}"/>
              </a:ext>
            </a:extLst>
          </p:cNvPr>
          <p:cNvSpPr/>
          <p:nvPr/>
        </p:nvSpPr>
        <p:spPr>
          <a:xfrm>
            <a:off x="2118133" y="3046015"/>
            <a:ext cx="971741"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Watson</a:t>
            </a:r>
          </a:p>
        </p:txBody>
      </p:sp>
      <p:sp>
        <p:nvSpPr>
          <p:cNvPr id="18" name="Retângulo 17">
            <a:extLst>
              <a:ext uri="{FF2B5EF4-FFF2-40B4-BE49-F238E27FC236}">
                <a16:creationId xmlns:a16="http://schemas.microsoft.com/office/drawing/2014/main" id="{31F352E1-31CF-497C-BAE9-4C07A7463F11}"/>
              </a:ext>
            </a:extLst>
          </p:cNvPr>
          <p:cNvSpPr/>
          <p:nvPr/>
        </p:nvSpPr>
        <p:spPr>
          <a:xfrm>
            <a:off x="5132961" y="2579792"/>
            <a:ext cx="813043" cy="276999"/>
          </a:xfrm>
          <a:prstGeom prst="rect">
            <a:avLst/>
          </a:prstGeom>
          <a:noFill/>
        </p:spPr>
        <p:txBody>
          <a:bodyPr wrap="none" lIns="91440" tIns="45720" rIns="91440" bIns="45720">
            <a:spAutoFit/>
          </a:bodyPr>
          <a:lstStyle/>
          <a:p>
            <a:pPr algn="ctr"/>
            <a:r>
              <a:rPr lang="pt-BR" sz="12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Lestrade</a:t>
            </a:r>
            <a:endPar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9" name="Retângulo 18">
            <a:extLst>
              <a:ext uri="{FF2B5EF4-FFF2-40B4-BE49-F238E27FC236}">
                <a16:creationId xmlns:a16="http://schemas.microsoft.com/office/drawing/2014/main" id="{1022A827-F0D8-4AFE-856D-797FAEF948E8}"/>
              </a:ext>
            </a:extLst>
          </p:cNvPr>
          <p:cNvSpPr/>
          <p:nvPr/>
        </p:nvSpPr>
        <p:spPr>
          <a:xfrm>
            <a:off x="773016" y="2302793"/>
            <a:ext cx="813043" cy="276999"/>
          </a:xfrm>
          <a:prstGeom prst="rect">
            <a:avLst/>
          </a:prstGeom>
          <a:noFill/>
        </p:spPr>
        <p:txBody>
          <a:bodyPr wrap="none" lIns="91440" tIns="45720" rIns="91440" bIns="45720">
            <a:spAutoFit/>
          </a:bodyPr>
          <a:lstStyle/>
          <a:p>
            <a:pPr algn="ctr"/>
            <a:r>
              <a:rPr lang="pt-BR" sz="12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Lestrade</a:t>
            </a:r>
            <a:endPar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0" name="Retângulo 19">
            <a:extLst>
              <a:ext uri="{FF2B5EF4-FFF2-40B4-BE49-F238E27FC236}">
                <a16:creationId xmlns:a16="http://schemas.microsoft.com/office/drawing/2014/main" id="{90C507E2-8902-4F27-A972-7DF8A589ED5F}"/>
              </a:ext>
            </a:extLst>
          </p:cNvPr>
          <p:cNvSpPr/>
          <p:nvPr/>
        </p:nvSpPr>
        <p:spPr>
          <a:xfrm>
            <a:off x="6548002" y="2922917"/>
            <a:ext cx="732894"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Holmes</a:t>
            </a:r>
          </a:p>
        </p:txBody>
      </p:sp>
      <p:sp>
        <p:nvSpPr>
          <p:cNvPr id="21" name="Retângulo 20">
            <a:extLst>
              <a:ext uri="{FF2B5EF4-FFF2-40B4-BE49-F238E27FC236}">
                <a16:creationId xmlns:a16="http://schemas.microsoft.com/office/drawing/2014/main" id="{62A0201F-0122-478C-AFC3-0F62BA3145BF}"/>
              </a:ext>
            </a:extLst>
          </p:cNvPr>
          <p:cNvSpPr/>
          <p:nvPr/>
        </p:nvSpPr>
        <p:spPr>
          <a:xfrm>
            <a:off x="9366703" y="2441292"/>
            <a:ext cx="732894"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Holmes</a:t>
            </a:r>
          </a:p>
        </p:txBody>
      </p:sp>
      <p:sp>
        <p:nvSpPr>
          <p:cNvPr id="22" name="Retângulo 21">
            <a:extLst>
              <a:ext uri="{FF2B5EF4-FFF2-40B4-BE49-F238E27FC236}">
                <a16:creationId xmlns:a16="http://schemas.microsoft.com/office/drawing/2014/main" id="{944BD905-7EA9-4E17-8872-A78F732949A7}"/>
              </a:ext>
            </a:extLst>
          </p:cNvPr>
          <p:cNvSpPr/>
          <p:nvPr/>
        </p:nvSpPr>
        <p:spPr>
          <a:xfrm>
            <a:off x="7624152" y="3377633"/>
            <a:ext cx="971741"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Watson</a:t>
            </a:r>
          </a:p>
        </p:txBody>
      </p:sp>
      <p:sp>
        <p:nvSpPr>
          <p:cNvPr id="23" name="Retângulo 22">
            <a:extLst>
              <a:ext uri="{FF2B5EF4-FFF2-40B4-BE49-F238E27FC236}">
                <a16:creationId xmlns:a16="http://schemas.microsoft.com/office/drawing/2014/main" id="{9F5D4E73-C8C8-43AB-8D50-430DFD4F6A4F}"/>
              </a:ext>
            </a:extLst>
          </p:cNvPr>
          <p:cNvSpPr/>
          <p:nvPr/>
        </p:nvSpPr>
        <p:spPr>
          <a:xfrm>
            <a:off x="10833646" y="3199916"/>
            <a:ext cx="971741" cy="276999"/>
          </a:xfrm>
          <a:prstGeom prst="rect">
            <a:avLst/>
          </a:prstGeom>
          <a:noFill/>
        </p:spPr>
        <p:txBody>
          <a:bodyPr wrap="non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Watson</a:t>
            </a:r>
          </a:p>
        </p:txBody>
      </p:sp>
      <p:sp>
        <p:nvSpPr>
          <p:cNvPr id="24" name="Retângulo 23">
            <a:extLst>
              <a:ext uri="{FF2B5EF4-FFF2-40B4-BE49-F238E27FC236}">
                <a16:creationId xmlns:a16="http://schemas.microsoft.com/office/drawing/2014/main" id="{8BDEF45E-A44F-4864-BA76-07685975A573}"/>
              </a:ext>
            </a:extLst>
          </p:cNvPr>
          <p:cNvSpPr/>
          <p:nvPr/>
        </p:nvSpPr>
        <p:spPr>
          <a:xfrm>
            <a:off x="6312563" y="5911587"/>
            <a:ext cx="2623178" cy="900246"/>
          </a:xfrm>
          <a:prstGeom prst="rect">
            <a:avLst/>
          </a:prstGeom>
          <a:noFill/>
        </p:spPr>
        <p:txBody>
          <a:bodyPr wrap="square" lIns="91440" tIns="45720" rIns="91440" bIns="45720">
            <a:spAutoFit/>
          </a:bodyPr>
          <a:lstStyle/>
          <a:p>
            <a:pPr algn="ctr"/>
            <a:r>
              <a:rPr lang="pt-BR" sz="10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Já em Baker Street, Holmes e Dr. Watson analisam os acontecimentos das últimas semanas. Holmes estava feliz pelo sucesso em uma sucessão de casos importantes.</a:t>
            </a:r>
            <a:endParaRPr lang="pt-BR" sz="105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25" name="Retângulo 24">
            <a:extLst>
              <a:ext uri="{FF2B5EF4-FFF2-40B4-BE49-F238E27FC236}">
                <a16:creationId xmlns:a16="http://schemas.microsoft.com/office/drawing/2014/main" id="{6BE6CA81-2A54-4B47-9C77-5FAAD0B461A8}"/>
              </a:ext>
            </a:extLst>
          </p:cNvPr>
          <p:cNvSpPr/>
          <p:nvPr/>
        </p:nvSpPr>
        <p:spPr>
          <a:xfrm>
            <a:off x="9224087" y="5911587"/>
            <a:ext cx="2623178" cy="738664"/>
          </a:xfrm>
          <a:prstGeom prst="rect">
            <a:avLst/>
          </a:prstGeom>
          <a:noFill/>
        </p:spPr>
        <p:txBody>
          <a:bodyPr wrap="square" lIns="91440" tIns="45720" rIns="91440" bIns="45720">
            <a:spAutoFit/>
          </a:bodyPr>
          <a:lstStyle/>
          <a:p>
            <a:pPr algn="ctr"/>
            <a:r>
              <a:rPr lang="pt-BR" sz="10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Holmes  descreve a sequência dos eventos a Watson e analisa todos os mistérios que envolviam o temido cão e o solar dos </a:t>
            </a:r>
            <a:r>
              <a:rPr lang="pt-BR" sz="1050" b="1"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Baskerville</a:t>
            </a:r>
            <a:r>
              <a:rPr lang="pt-BR" sz="1050" b="1"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a:t>
            </a:r>
            <a:endParaRPr lang="pt-BR" sz="105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Tree>
    <p:extLst>
      <p:ext uri="{BB962C8B-B14F-4D97-AF65-F5344CB8AC3E}">
        <p14:creationId xmlns:p14="http://schemas.microsoft.com/office/powerpoint/2010/main" val="2711082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anim calcmode="lin" valueType="num">
                                      <p:cBhvr additive="base">
                                        <p:cTn id="13" dur="500" fill="hold"/>
                                        <p:tgtEl>
                                          <p:spTgt spid="13"/>
                                        </p:tgtEl>
                                        <p:attrNameLst>
                                          <p:attrName>ppt_x</p:attrName>
                                        </p:attrNameLst>
                                      </p:cBhvr>
                                      <p:tavLst>
                                        <p:tav tm="0">
                                          <p:val>
                                            <p:strVal val="#ppt_x"/>
                                          </p:val>
                                        </p:tav>
                                        <p:tav tm="100000">
                                          <p:val>
                                            <p:strVal val="#ppt_x"/>
                                          </p:val>
                                        </p:tav>
                                      </p:tavLst>
                                    </p:anim>
                                    <p:anim calcmode="lin" valueType="num">
                                      <p:cBhvr additive="base">
                                        <p:cTn id="14"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 calcmode="lin" valueType="num">
                                      <p:cBhvr additive="base">
                                        <p:cTn id="25" dur="500" fill="hold"/>
                                        <p:tgtEl>
                                          <p:spTgt spid="15"/>
                                        </p:tgtEl>
                                        <p:attrNameLst>
                                          <p:attrName>ppt_x</p:attrName>
                                        </p:attrNameLst>
                                      </p:cBhvr>
                                      <p:tavLst>
                                        <p:tav tm="0">
                                          <p:val>
                                            <p:strVal val="#ppt_x"/>
                                          </p:val>
                                        </p:tav>
                                        <p:tav tm="100000">
                                          <p:val>
                                            <p:strVal val="#ppt_x"/>
                                          </p:val>
                                        </p:tav>
                                      </p:tavLst>
                                    </p:anim>
                                    <p:anim calcmode="lin" valueType="num">
                                      <p:cBhvr additive="base">
                                        <p:cTn id="26"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additive="base">
                                        <p:cTn id="31" dur="500" fill="hold"/>
                                        <p:tgtEl>
                                          <p:spTgt spid="16"/>
                                        </p:tgtEl>
                                        <p:attrNameLst>
                                          <p:attrName>ppt_x</p:attrName>
                                        </p:attrNameLst>
                                      </p:cBhvr>
                                      <p:tavLst>
                                        <p:tav tm="0">
                                          <p:val>
                                            <p:strVal val="#ppt_x"/>
                                          </p:val>
                                        </p:tav>
                                        <p:tav tm="100000">
                                          <p:val>
                                            <p:strVal val="#ppt_x"/>
                                          </p:val>
                                        </p:tav>
                                      </p:tavLst>
                                    </p:anim>
                                    <p:anim calcmode="lin" valueType="num">
                                      <p:cBhvr additive="base">
                                        <p:cTn id="32"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7"/>
                                        </p:tgtEl>
                                        <p:attrNameLst>
                                          <p:attrName>style.visibility</p:attrName>
                                        </p:attrNameLst>
                                      </p:cBhvr>
                                      <p:to>
                                        <p:strVal val="visible"/>
                                      </p:to>
                                    </p:set>
                                    <p:anim calcmode="lin" valueType="num">
                                      <p:cBhvr additive="base">
                                        <p:cTn id="37" dur="500" fill="hold"/>
                                        <p:tgtEl>
                                          <p:spTgt spid="17"/>
                                        </p:tgtEl>
                                        <p:attrNameLst>
                                          <p:attrName>ppt_x</p:attrName>
                                        </p:attrNameLst>
                                      </p:cBhvr>
                                      <p:tavLst>
                                        <p:tav tm="0">
                                          <p:val>
                                            <p:strVal val="#ppt_x"/>
                                          </p:val>
                                        </p:tav>
                                        <p:tav tm="100000">
                                          <p:val>
                                            <p:strVal val="#ppt_x"/>
                                          </p:val>
                                        </p:tav>
                                      </p:tavLst>
                                    </p:anim>
                                    <p:anim calcmode="lin" valueType="num">
                                      <p:cBhvr additive="base">
                                        <p:cTn id="3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9"/>
                                        </p:tgtEl>
                                        <p:attrNameLst>
                                          <p:attrName>style.visibility</p:attrName>
                                        </p:attrNameLst>
                                      </p:cBhvr>
                                      <p:to>
                                        <p:strVal val="visible"/>
                                      </p:to>
                                    </p:set>
                                    <p:anim calcmode="lin" valueType="num">
                                      <p:cBhvr additive="base">
                                        <p:cTn id="49" dur="500" fill="hold"/>
                                        <p:tgtEl>
                                          <p:spTgt spid="19"/>
                                        </p:tgtEl>
                                        <p:attrNameLst>
                                          <p:attrName>ppt_x</p:attrName>
                                        </p:attrNameLst>
                                      </p:cBhvr>
                                      <p:tavLst>
                                        <p:tav tm="0">
                                          <p:val>
                                            <p:strVal val="#ppt_x"/>
                                          </p:val>
                                        </p:tav>
                                        <p:tav tm="100000">
                                          <p:val>
                                            <p:strVal val="#ppt_x"/>
                                          </p:val>
                                        </p:tav>
                                      </p:tavLst>
                                    </p:anim>
                                    <p:anim calcmode="lin" valueType="num">
                                      <p:cBhvr additive="base">
                                        <p:cTn id="5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 calcmode="lin" valueType="num">
                                      <p:cBhvr additive="base">
                                        <p:cTn id="55" dur="500" fill="hold"/>
                                        <p:tgtEl>
                                          <p:spTgt spid="20"/>
                                        </p:tgtEl>
                                        <p:attrNameLst>
                                          <p:attrName>ppt_x</p:attrName>
                                        </p:attrNameLst>
                                      </p:cBhvr>
                                      <p:tavLst>
                                        <p:tav tm="0">
                                          <p:val>
                                            <p:strVal val="#ppt_x"/>
                                          </p:val>
                                        </p:tav>
                                        <p:tav tm="100000">
                                          <p:val>
                                            <p:strVal val="#ppt_x"/>
                                          </p:val>
                                        </p:tav>
                                      </p:tavLst>
                                    </p:anim>
                                    <p:anim calcmode="lin" valueType="num">
                                      <p:cBhvr additive="base">
                                        <p:cTn id="56"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21"/>
                                        </p:tgtEl>
                                        <p:attrNameLst>
                                          <p:attrName>style.visibility</p:attrName>
                                        </p:attrNameLst>
                                      </p:cBhvr>
                                      <p:to>
                                        <p:strVal val="visible"/>
                                      </p:to>
                                    </p:set>
                                    <p:anim calcmode="lin" valueType="num">
                                      <p:cBhvr additive="base">
                                        <p:cTn id="61" dur="500" fill="hold"/>
                                        <p:tgtEl>
                                          <p:spTgt spid="21"/>
                                        </p:tgtEl>
                                        <p:attrNameLst>
                                          <p:attrName>ppt_x</p:attrName>
                                        </p:attrNameLst>
                                      </p:cBhvr>
                                      <p:tavLst>
                                        <p:tav tm="0">
                                          <p:val>
                                            <p:strVal val="#ppt_x"/>
                                          </p:val>
                                        </p:tav>
                                        <p:tav tm="100000">
                                          <p:val>
                                            <p:strVal val="#ppt_x"/>
                                          </p:val>
                                        </p:tav>
                                      </p:tavLst>
                                    </p:anim>
                                    <p:anim calcmode="lin" valueType="num">
                                      <p:cBhvr additive="base">
                                        <p:cTn id="62"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63" fill="hold">
                      <p:stCondLst>
                        <p:cond delay="indefinite"/>
                      </p:stCondLst>
                      <p:childTnLst>
                        <p:par>
                          <p:cTn id="64" fill="hold">
                            <p:stCondLst>
                              <p:cond delay="0"/>
                            </p:stCondLst>
                            <p:childTnLst>
                              <p:par>
                                <p:cTn id="65" presetID="2" presetClass="entr" presetSubtype="4" fill="hold" grpId="0" nodeType="click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additive="base">
                                        <p:cTn id="67" dur="500" fill="hold"/>
                                        <p:tgtEl>
                                          <p:spTgt spid="22"/>
                                        </p:tgtEl>
                                        <p:attrNameLst>
                                          <p:attrName>ppt_x</p:attrName>
                                        </p:attrNameLst>
                                      </p:cBhvr>
                                      <p:tavLst>
                                        <p:tav tm="0">
                                          <p:val>
                                            <p:strVal val="#ppt_x"/>
                                          </p:val>
                                        </p:tav>
                                        <p:tav tm="100000">
                                          <p:val>
                                            <p:strVal val="#ppt_x"/>
                                          </p:val>
                                        </p:tav>
                                      </p:tavLst>
                                    </p:anim>
                                    <p:anim calcmode="lin" valueType="num">
                                      <p:cBhvr additive="base">
                                        <p:cTn id="68"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par>
                    <p:cTn id="69" fill="hold">
                      <p:stCondLst>
                        <p:cond delay="indefinite"/>
                      </p:stCondLst>
                      <p:childTnLst>
                        <p:par>
                          <p:cTn id="70" fill="hold">
                            <p:stCondLst>
                              <p:cond delay="0"/>
                            </p:stCondLst>
                            <p:childTnLst>
                              <p:par>
                                <p:cTn id="71" presetID="2" presetClass="entr" presetSubtype="4" fill="hold" grpId="0" nodeType="clickEffect">
                                  <p:stCondLst>
                                    <p:cond delay="0"/>
                                  </p:stCondLst>
                                  <p:childTnLst>
                                    <p:set>
                                      <p:cBhvr>
                                        <p:cTn id="72" dur="1" fill="hold">
                                          <p:stCondLst>
                                            <p:cond delay="0"/>
                                          </p:stCondLst>
                                        </p:cTn>
                                        <p:tgtEl>
                                          <p:spTgt spid="23"/>
                                        </p:tgtEl>
                                        <p:attrNameLst>
                                          <p:attrName>style.visibility</p:attrName>
                                        </p:attrNameLst>
                                      </p:cBhvr>
                                      <p:to>
                                        <p:strVal val="visible"/>
                                      </p:to>
                                    </p:set>
                                    <p:anim calcmode="lin" valueType="num">
                                      <p:cBhvr additive="base">
                                        <p:cTn id="73" dur="500" fill="hold"/>
                                        <p:tgtEl>
                                          <p:spTgt spid="23"/>
                                        </p:tgtEl>
                                        <p:attrNameLst>
                                          <p:attrName>ppt_x</p:attrName>
                                        </p:attrNameLst>
                                      </p:cBhvr>
                                      <p:tavLst>
                                        <p:tav tm="0">
                                          <p:val>
                                            <p:strVal val="#ppt_x"/>
                                          </p:val>
                                        </p:tav>
                                        <p:tav tm="100000">
                                          <p:val>
                                            <p:strVal val="#ppt_x"/>
                                          </p:val>
                                        </p:tav>
                                      </p:tavLst>
                                    </p:anim>
                                    <p:anim calcmode="lin" valueType="num">
                                      <p:cBhvr additive="base">
                                        <p:cTn id="7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24"/>
                                        </p:tgtEl>
                                        <p:attrNameLst>
                                          <p:attrName>style.visibility</p:attrName>
                                        </p:attrNameLst>
                                      </p:cBhvr>
                                      <p:to>
                                        <p:strVal val="visible"/>
                                      </p:to>
                                    </p:set>
                                    <p:anim calcmode="lin" valueType="num">
                                      <p:cBhvr additive="base">
                                        <p:cTn id="79" dur="500" fill="hold"/>
                                        <p:tgtEl>
                                          <p:spTgt spid="24"/>
                                        </p:tgtEl>
                                        <p:attrNameLst>
                                          <p:attrName>ppt_x</p:attrName>
                                        </p:attrNameLst>
                                      </p:cBhvr>
                                      <p:tavLst>
                                        <p:tav tm="0">
                                          <p:val>
                                            <p:strVal val="#ppt_x"/>
                                          </p:val>
                                        </p:tav>
                                        <p:tav tm="100000">
                                          <p:val>
                                            <p:strVal val="#ppt_x"/>
                                          </p:val>
                                        </p:tav>
                                      </p:tavLst>
                                    </p:anim>
                                    <p:anim calcmode="lin" valueType="num">
                                      <p:cBhvr additive="base">
                                        <p:cTn id="80"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81" fill="hold">
                      <p:stCondLst>
                        <p:cond delay="indefinite"/>
                      </p:stCondLst>
                      <p:childTnLst>
                        <p:par>
                          <p:cTn id="82" fill="hold">
                            <p:stCondLst>
                              <p:cond delay="0"/>
                            </p:stCondLst>
                            <p:childTnLst>
                              <p:par>
                                <p:cTn id="83" presetID="2" presetClass="entr" presetSubtype="4" fill="hold" grpId="0" nodeType="clickEffect">
                                  <p:stCondLst>
                                    <p:cond delay="0"/>
                                  </p:stCondLst>
                                  <p:childTnLst>
                                    <p:set>
                                      <p:cBhvr>
                                        <p:cTn id="84" dur="1" fill="hold">
                                          <p:stCondLst>
                                            <p:cond delay="0"/>
                                          </p:stCondLst>
                                        </p:cTn>
                                        <p:tgtEl>
                                          <p:spTgt spid="25"/>
                                        </p:tgtEl>
                                        <p:attrNameLst>
                                          <p:attrName>style.visibility</p:attrName>
                                        </p:attrNameLst>
                                      </p:cBhvr>
                                      <p:to>
                                        <p:strVal val="visible"/>
                                      </p:to>
                                    </p:set>
                                    <p:anim calcmode="lin" valueType="num">
                                      <p:cBhvr additive="base">
                                        <p:cTn id="85" dur="500" fill="hold"/>
                                        <p:tgtEl>
                                          <p:spTgt spid="25"/>
                                        </p:tgtEl>
                                        <p:attrNameLst>
                                          <p:attrName>ppt_x</p:attrName>
                                        </p:attrNameLst>
                                      </p:cBhvr>
                                      <p:tavLst>
                                        <p:tav tm="0">
                                          <p:val>
                                            <p:strVal val="#ppt_x"/>
                                          </p:val>
                                        </p:tav>
                                        <p:tav tm="100000">
                                          <p:val>
                                            <p:strVal val="#ppt_x"/>
                                          </p:val>
                                        </p:tav>
                                      </p:tavLst>
                                    </p:anim>
                                    <p:anim calcmode="lin" valueType="num">
                                      <p:cBhvr additive="base">
                                        <p:cTn id="86" dur="500" fill="hold"/>
                                        <p:tgtEl>
                                          <p:spTgt spid="2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15" grpId="0"/>
      <p:bldP spid="16" grpId="0"/>
      <p:bldP spid="17" grpId="0"/>
      <p:bldP spid="18" grpId="0"/>
      <p:bldP spid="19" grpId="0"/>
      <p:bldP spid="20" grpId="0"/>
      <p:bldP spid="21" grpId="0"/>
      <p:bldP spid="22" grpId="0"/>
      <p:bldP spid="23" grpId="0"/>
      <p:bldP spid="24" grpId="0"/>
      <p:bldP spid="25"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CaixaDeTexto 12">
            <a:extLst>
              <a:ext uri="{FF2B5EF4-FFF2-40B4-BE49-F238E27FC236}">
                <a16:creationId xmlns:a16="http://schemas.microsoft.com/office/drawing/2014/main" id="{C7331D95-BDA0-4144-B724-E65ADEB2BAD4}"/>
              </a:ext>
            </a:extLst>
          </p:cNvPr>
          <p:cNvSpPr txBox="1"/>
          <p:nvPr/>
        </p:nvSpPr>
        <p:spPr>
          <a:xfrm>
            <a:off x="394283" y="1441535"/>
            <a:ext cx="11432880" cy="4822795"/>
          </a:xfrm>
          <a:prstGeom prst="rect">
            <a:avLst/>
          </a:prstGeom>
          <a:solidFill>
            <a:schemeClr val="tx1"/>
          </a:solidFill>
        </p:spPr>
        <p:txBody>
          <a:bodyPr wrap="square" rtlCol="0">
            <a:spAutoFit/>
          </a:bodyPr>
          <a:lstStyle/>
          <a:p>
            <a:pPr algn="ctr">
              <a:lnSpc>
                <a:spcPct val="200000"/>
              </a:lnSpc>
            </a:pPr>
            <a:endParaRPr lang="pt-BR" sz="4000" dirty="0">
              <a:solidFill>
                <a:schemeClr val="bg1"/>
              </a:solidFill>
            </a:endParaRPr>
          </a:p>
          <a:p>
            <a:pPr algn="ctr">
              <a:lnSpc>
                <a:spcPct val="200000"/>
              </a:lnSpc>
            </a:pPr>
            <a:endParaRPr lang="pt-BR" sz="4000" dirty="0">
              <a:solidFill>
                <a:schemeClr val="bg1"/>
              </a:solidFill>
            </a:endParaRPr>
          </a:p>
          <a:p>
            <a:pPr algn="ctr">
              <a:lnSpc>
                <a:spcPct val="200000"/>
              </a:lnSpc>
            </a:pPr>
            <a:endParaRPr lang="pt-BR" sz="4000" dirty="0">
              <a:solidFill>
                <a:schemeClr val="bg1"/>
              </a:solidFill>
            </a:endParaRPr>
          </a:p>
          <a:p>
            <a:pPr algn="ctr">
              <a:lnSpc>
                <a:spcPct val="200000"/>
              </a:lnSpc>
            </a:pPr>
            <a:endParaRPr lang="pt-BR" sz="4000" dirty="0">
              <a:solidFill>
                <a:schemeClr val="bg1"/>
              </a:solidFill>
            </a:endParaRPr>
          </a:p>
        </p:txBody>
      </p:sp>
      <p:sp>
        <p:nvSpPr>
          <p:cNvPr id="14" name="Retângulo 13">
            <a:extLst>
              <a:ext uri="{FF2B5EF4-FFF2-40B4-BE49-F238E27FC236}">
                <a16:creationId xmlns:a16="http://schemas.microsoft.com/office/drawing/2014/main" id="{A2607C11-5404-415B-A4C3-8B9F48220657}"/>
              </a:ext>
            </a:extLst>
          </p:cNvPr>
          <p:cNvSpPr/>
          <p:nvPr/>
        </p:nvSpPr>
        <p:spPr>
          <a:xfrm>
            <a:off x="10368793" y="6644081"/>
            <a:ext cx="637563" cy="153801"/>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 name="Retângulo 6">
            <a:extLst>
              <a:ext uri="{FF2B5EF4-FFF2-40B4-BE49-F238E27FC236}">
                <a16:creationId xmlns:a16="http://schemas.microsoft.com/office/drawing/2014/main" id="{1C74DCB2-AE04-42BE-B700-648A4934718D}"/>
              </a:ext>
            </a:extLst>
          </p:cNvPr>
          <p:cNvSpPr/>
          <p:nvPr/>
        </p:nvSpPr>
        <p:spPr>
          <a:xfrm>
            <a:off x="511726" y="492443"/>
            <a:ext cx="9068501" cy="769441"/>
          </a:xfrm>
          <a:prstGeom prst="rect">
            <a:avLst/>
          </a:prstGeom>
          <a:noFill/>
        </p:spPr>
        <p:txBody>
          <a:bodyPr wrap="square" lIns="91440" tIns="45720" rIns="91440" bIns="45720">
            <a:spAutoFit/>
          </a:bodyPr>
          <a:lstStyle/>
          <a:p>
            <a:r>
              <a:rPr lang="pt-BR" sz="4400" b="1" dirty="0">
                <a:ln w="0"/>
                <a:effectLst>
                  <a:outerShdw blurRad="38100" dist="19050" dir="2700000" algn="tl" rotWithShape="0">
                    <a:schemeClr val="dk1">
                      <a:alpha val="40000"/>
                    </a:schemeClr>
                  </a:outerShdw>
                </a:effectLst>
                <a:latin typeface="Stencil" panose="040409050D0802020404" pitchFamily="82" charset="0"/>
              </a:rPr>
              <a:t>ENIGMA – CAPÍTULOS 13, 14 E 15</a:t>
            </a:r>
            <a:endParaRPr lang="pt-BR" sz="4400" b="1" cap="none" spc="0" dirty="0">
              <a:ln w="0"/>
              <a:solidFill>
                <a:schemeClr val="tx1"/>
              </a:solidFill>
              <a:effectLst>
                <a:outerShdw blurRad="38100" dist="19050" dir="2700000" algn="tl" rotWithShape="0">
                  <a:schemeClr val="dk1">
                    <a:alpha val="40000"/>
                  </a:schemeClr>
                </a:outerShdw>
              </a:effectLst>
              <a:latin typeface="Stencil" panose="040409050D0802020404" pitchFamily="82" charset="0"/>
            </a:endParaRPr>
          </a:p>
        </p:txBody>
      </p:sp>
      <p:sp>
        <p:nvSpPr>
          <p:cNvPr id="8" name="Retângulo 7">
            <a:extLst>
              <a:ext uri="{FF2B5EF4-FFF2-40B4-BE49-F238E27FC236}">
                <a16:creationId xmlns:a16="http://schemas.microsoft.com/office/drawing/2014/main" id="{BB24A1F0-7CA1-49D5-90DC-3D2B21CAC02F}"/>
              </a:ext>
            </a:extLst>
          </p:cNvPr>
          <p:cNvSpPr/>
          <p:nvPr/>
        </p:nvSpPr>
        <p:spPr>
          <a:xfrm>
            <a:off x="10447034" y="0"/>
            <a:ext cx="1744966" cy="461665"/>
          </a:xfrm>
          <a:prstGeom prst="rect">
            <a:avLst/>
          </a:prstGeom>
          <a:noFill/>
        </p:spPr>
        <p:txBody>
          <a:bodyPr wrap="none" lIns="91440" tIns="45720" rIns="91440" bIns="45720">
            <a:spAutoFit/>
          </a:bodyPr>
          <a:lstStyle/>
          <a:p>
            <a:pPr algn="r"/>
            <a:r>
              <a:rPr lang="pt-BR" sz="1300" b="1"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Investigadores literários</a:t>
            </a:r>
          </a:p>
          <a:p>
            <a:pPr algn="r"/>
            <a:r>
              <a:rPr lang="pt-BR" sz="1100" b="0" cap="none" spc="0" dirty="0">
                <a:ln w="0"/>
                <a:solidFill>
                  <a:schemeClr val="tx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Professora Melina de Paulo</a:t>
            </a:r>
          </a:p>
        </p:txBody>
      </p:sp>
      <p:sp>
        <p:nvSpPr>
          <p:cNvPr id="10" name="Retângulo 9">
            <a:extLst>
              <a:ext uri="{FF2B5EF4-FFF2-40B4-BE49-F238E27FC236}">
                <a16:creationId xmlns:a16="http://schemas.microsoft.com/office/drawing/2014/main" id="{0570F83B-A681-41C5-8A7D-4F03EABC8904}"/>
              </a:ext>
            </a:extLst>
          </p:cNvPr>
          <p:cNvSpPr/>
          <p:nvPr/>
        </p:nvSpPr>
        <p:spPr>
          <a:xfrm>
            <a:off x="2025789" y="6443762"/>
            <a:ext cx="7784982" cy="276999"/>
          </a:xfrm>
          <a:prstGeom prst="rect">
            <a:avLst/>
          </a:prstGeom>
          <a:noFill/>
        </p:spPr>
        <p:txBody>
          <a:bodyPr wrap="square" lIns="91440" tIns="45720" rIns="91440" bIns="45720">
            <a:spAutoFit/>
          </a:bodyPr>
          <a:lstStyle/>
          <a:p>
            <a:pPr algn="ctr"/>
            <a:r>
              <a:rPr lang="pt-BR" sz="12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O mistério foi desvendado após mais uma morte na charneca e a revelação de um improvável casal.</a:t>
            </a:r>
          </a:p>
        </p:txBody>
      </p:sp>
      <p:pic>
        <p:nvPicPr>
          <p:cNvPr id="2050" name="Picture 2" descr="óculos De Sol ícone vetor e png | Por do sol, Vetores, Arte vetorial">
            <a:extLst>
              <a:ext uri="{FF2B5EF4-FFF2-40B4-BE49-F238E27FC236}">
                <a16:creationId xmlns:a16="http://schemas.microsoft.com/office/drawing/2014/main" id="{EA0F4059-C6F0-44EC-A77F-653D955C5D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723" b="25332"/>
          <a:stretch/>
        </p:blipFill>
        <p:spPr bwMode="auto">
          <a:xfrm>
            <a:off x="2066489" y="1920149"/>
            <a:ext cx="648605" cy="25259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m de Frutas - Maçã PNG Imagens e Moldes.com.br">
            <a:extLst>
              <a:ext uri="{FF2B5EF4-FFF2-40B4-BE49-F238E27FC236}">
                <a16:creationId xmlns:a16="http://schemas.microsoft.com/office/drawing/2014/main" id="{F48C99B5-22BA-4AD8-827A-B4DB687275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70444" y="1802980"/>
            <a:ext cx="386490" cy="439263"/>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greja - ícones de edifícios grátis">
            <a:extLst>
              <a:ext uri="{FF2B5EF4-FFF2-40B4-BE49-F238E27FC236}">
                <a16:creationId xmlns:a16="http://schemas.microsoft.com/office/drawing/2014/main" id="{D74BA7B4-1A20-42A8-8699-CF65772FBB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640823" y="1655014"/>
            <a:ext cx="587229" cy="587229"/>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a:extLst>
              <a:ext uri="{FF2B5EF4-FFF2-40B4-BE49-F238E27FC236}">
                <a16:creationId xmlns:a16="http://schemas.microsoft.com/office/drawing/2014/main" id="{3CD0DBF1-DE77-4400-8187-E0420E84E3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11942" y="1696959"/>
            <a:ext cx="548624" cy="587229"/>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Elefante Animal Animais - Foto gratuita no Pixabay">
            <a:extLst>
              <a:ext uri="{FF2B5EF4-FFF2-40B4-BE49-F238E27FC236}">
                <a16:creationId xmlns:a16="http://schemas.microsoft.com/office/drawing/2014/main" id="{77052EBF-279D-44BF-BA42-540726AB445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743270" y="1542474"/>
            <a:ext cx="1015292" cy="747720"/>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Raio | Ícone Gratis">
            <a:extLst>
              <a:ext uri="{FF2B5EF4-FFF2-40B4-BE49-F238E27FC236}">
                <a16:creationId xmlns:a16="http://schemas.microsoft.com/office/drawing/2014/main" id="{FB38BE5E-8CDF-4F3E-B22D-7E0735E284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560715" y="1676125"/>
            <a:ext cx="587230" cy="58723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6" descr="Igreja - ícones de edifícios grátis">
            <a:extLst>
              <a:ext uri="{FF2B5EF4-FFF2-40B4-BE49-F238E27FC236}">
                <a16:creationId xmlns:a16="http://schemas.microsoft.com/office/drawing/2014/main" id="{EF51DA6A-3AF4-4B0F-954F-29E920B836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52328" y="1649286"/>
            <a:ext cx="587229" cy="58722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óculos De Sol ícone vetor e png | Por do sol, Vetores, Arte vetorial">
            <a:extLst>
              <a:ext uri="{FF2B5EF4-FFF2-40B4-BE49-F238E27FC236}">
                <a16:creationId xmlns:a16="http://schemas.microsoft.com/office/drawing/2014/main" id="{2B57A66C-14C0-4E32-A846-7FDC7CABC4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723" b="25332"/>
          <a:stretch/>
        </p:blipFill>
        <p:spPr bwMode="auto">
          <a:xfrm>
            <a:off x="6707935" y="1920149"/>
            <a:ext cx="648605" cy="252599"/>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Faca Afiada Lâmina - Gráfico vetorial grátis no Pixabay">
            <a:extLst>
              <a:ext uri="{FF2B5EF4-FFF2-40B4-BE49-F238E27FC236}">
                <a16:creationId xmlns:a16="http://schemas.microsoft.com/office/drawing/2014/main" id="{2DABD23F-E397-48D2-8F18-DC4E3E01FD1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72859" y="1586312"/>
            <a:ext cx="456364" cy="665146"/>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óculos De Sol ícone vetor e png | Por do sol, Vetores, Arte vetorial">
            <a:extLst>
              <a:ext uri="{FF2B5EF4-FFF2-40B4-BE49-F238E27FC236}">
                <a16:creationId xmlns:a16="http://schemas.microsoft.com/office/drawing/2014/main" id="{6044A19A-CA2E-40C3-8314-9B3A781D96EA}"/>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723" b="25332"/>
          <a:stretch/>
        </p:blipFill>
        <p:spPr bwMode="auto">
          <a:xfrm>
            <a:off x="8364471" y="1896311"/>
            <a:ext cx="648605" cy="252599"/>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6" descr="Igreja - ícones de edifícios grátis">
            <a:extLst>
              <a:ext uri="{FF2B5EF4-FFF2-40B4-BE49-F238E27FC236}">
                <a16:creationId xmlns:a16="http://schemas.microsoft.com/office/drawing/2014/main" id="{69C9AE72-1CF0-4AA1-90B1-94499552BE3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23991" y="1728995"/>
            <a:ext cx="587229" cy="587229"/>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Dado em png">
            <a:extLst>
              <a:ext uri="{FF2B5EF4-FFF2-40B4-BE49-F238E27FC236}">
                <a16:creationId xmlns:a16="http://schemas.microsoft.com/office/drawing/2014/main" id="{2E86B59C-EC09-41A7-962D-C3B6C162529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36783" y="2724339"/>
            <a:ext cx="734588" cy="587670"/>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0" descr="Elefante Animal Animais - Foto gratuita no Pixabay">
            <a:extLst>
              <a:ext uri="{FF2B5EF4-FFF2-40B4-BE49-F238E27FC236}">
                <a16:creationId xmlns:a16="http://schemas.microsoft.com/office/drawing/2014/main" id="{C4EE5AB9-5C2D-453D-9399-2D720D3BB78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33329" y="2564289"/>
            <a:ext cx="1015292" cy="747720"/>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8">
            <a:extLst>
              <a:ext uri="{FF2B5EF4-FFF2-40B4-BE49-F238E27FC236}">
                <a16:creationId xmlns:a16="http://schemas.microsoft.com/office/drawing/2014/main" id="{B13F736C-59D9-460F-A0BC-0369097E3F5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31993" y="2681164"/>
            <a:ext cx="548624" cy="587229"/>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Ilustração do lado da vaca - Baixar PNG/SVG Transparente">
            <a:extLst>
              <a:ext uri="{FF2B5EF4-FFF2-40B4-BE49-F238E27FC236}">
                <a16:creationId xmlns:a16="http://schemas.microsoft.com/office/drawing/2014/main" id="{7CBE87B8-4323-475B-A8AB-DB5E9098A11A}"/>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430283" y="2604564"/>
            <a:ext cx="734588" cy="734588"/>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Elefante Animal Animais - Foto gratuita no Pixabay">
            <a:extLst>
              <a:ext uri="{FF2B5EF4-FFF2-40B4-BE49-F238E27FC236}">
                <a16:creationId xmlns:a16="http://schemas.microsoft.com/office/drawing/2014/main" id="{21F770FF-DF7D-4EFA-82EF-889817DF15F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51397" y="2564289"/>
            <a:ext cx="1015292" cy="747720"/>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Nariz - ícones de médico grátis">
            <a:extLst>
              <a:ext uri="{FF2B5EF4-FFF2-40B4-BE49-F238E27FC236}">
                <a16:creationId xmlns:a16="http://schemas.microsoft.com/office/drawing/2014/main" id="{4DC6ED9C-234F-48E3-8217-2EA849BF1571}"/>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3951214" y="2659581"/>
            <a:ext cx="570451" cy="57045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6" descr="Dado em png">
            <a:extLst>
              <a:ext uri="{FF2B5EF4-FFF2-40B4-BE49-F238E27FC236}">
                <a16:creationId xmlns:a16="http://schemas.microsoft.com/office/drawing/2014/main" id="{8F5FE83E-6915-44A1-AE6D-ED57739D05D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52232" y="2678023"/>
            <a:ext cx="734588" cy="587670"/>
          </a:xfrm>
          <a:prstGeom prst="rect">
            <a:avLst/>
          </a:prstGeom>
          <a:noFill/>
          <a:extLst>
            <a:ext uri="{909E8E84-426E-40DD-AFC4-6F175D3DCCD1}">
              <a14:hiddenFill xmlns:a14="http://schemas.microsoft.com/office/drawing/2010/main">
                <a:solidFill>
                  <a:srgbClr val="FFFFFF"/>
                </a:solidFill>
              </a14:hiddenFill>
            </a:ext>
          </a:extLst>
        </p:spPr>
      </p:pic>
      <p:pic>
        <p:nvPicPr>
          <p:cNvPr id="2070" name="Picture 22" descr="Design plano de anel - Baixar PNG/SVG Transparente">
            <a:extLst>
              <a:ext uri="{FF2B5EF4-FFF2-40B4-BE49-F238E27FC236}">
                <a16:creationId xmlns:a16="http://schemas.microsoft.com/office/drawing/2014/main" id="{3D56C816-345C-47C0-9879-DF7388B6EAC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047949" y="2651184"/>
            <a:ext cx="520117" cy="520117"/>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6" descr="Dado em png">
            <a:extLst>
              <a:ext uri="{FF2B5EF4-FFF2-40B4-BE49-F238E27FC236}">
                <a16:creationId xmlns:a16="http://schemas.microsoft.com/office/drawing/2014/main" id="{66887990-4A7F-40C5-9286-DB9B494E994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12521" y="2656270"/>
            <a:ext cx="734588" cy="587670"/>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óculos De Sol ícone vetor e png | Por do sol, Vetores, Arte vetorial">
            <a:extLst>
              <a:ext uri="{FF2B5EF4-FFF2-40B4-BE49-F238E27FC236}">
                <a16:creationId xmlns:a16="http://schemas.microsoft.com/office/drawing/2014/main" id="{ACF2A49B-74DA-425A-8496-661AC7EB993E}"/>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723" b="25332"/>
          <a:stretch/>
        </p:blipFill>
        <p:spPr bwMode="auto">
          <a:xfrm>
            <a:off x="6094350" y="2818506"/>
            <a:ext cx="648605" cy="25259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2" descr="Design plano de anel - Baixar PNG/SVG Transparente">
            <a:extLst>
              <a:ext uri="{FF2B5EF4-FFF2-40B4-BE49-F238E27FC236}">
                <a16:creationId xmlns:a16="http://schemas.microsoft.com/office/drawing/2014/main" id="{D87FD26A-EC89-497E-A2A2-88DD10E649C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041571" y="2699906"/>
            <a:ext cx="520117" cy="520117"/>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Por que começar hoje a cuidar da saúde dos pés - Blog Blessed Life">
            <a:extLst>
              <a:ext uri="{FF2B5EF4-FFF2-40B4-BE49-F238E27FC236}">
                <a16:creationId xmlns:a16="http://schemas.microsoft.com/office/drawing/2014/main" id="{4228713C-79D9-4291-8160-F7ED757B636D}"/>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52060" r="10090"/>
          <a:stretch/>
        </p:blipFill>
        <p:spPr bwMode="auto">
          <a:xfrm>
            <a:off x="7508628" y="2634414"/>
            <a:ext cx="476646" cy="734589"/>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 descr="óculos De Sol ícone vetor e png | Por do sol, Vetores, Arte vetorial">
            <a:extLst>
              <a:ext uri="{FF2B5EF4-FFF2-40B4-BE49-F238E27FC236}">
                <a16:creationId xmlns:a16="http://schemas.microsoft.com/office/drawing/2014/main" id="{4E7F4B17-F7D7-4437-94D4-F4F4895E482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723" b="25332"/>
          <a:stretch/>
        </p:blipFill>
        <p:spPr bwMode="auto">
          <a:xfrm>
            <a:off x="7968304" y="2842624"/>
            <a:ext cx="648605" cy="252599"/>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a:extLst>
              <a:ext uri="{FF2B5EF4-FFF2-40B4-BE49-F238E27FC236}">
                <a16:creationId xmlns:a16="http://schemas.microsoft.com/office/drawing/2014/main" id="{EA51BBC7-A168-4DC9-9D9C-2C8207FAD63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615311" y="2752323"/>
            <a:ext cx="548624" cy="587229"/>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Imagem de Frutas - Maçã PNG Imagens e Moldes.com.br">
            <a:extLst>
              <a:ext uri="{FF2B5EF4-FFF2-40B4-BE49-F238E27FC236}">
                <a16:creationId xmlns:a16="http://schemas.microsoft.com/office/drawing/2014/main" id="{5B5DC3CF-4780-4EDC-931E-E63561C6315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83145" y="2752323"/>
            <a:ext cx="386490" cy="439263"/>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2" descr="Design plano de anel - Baixar PNG/SVG Transparente">
            <a:extLst>
              <a:ext uri="{FF2B5EF4-FFF2-40B4-BE49-F238E27FC236}">
                <a16:creationId xmlns:a16="http://schemas.microsoft.com/office/drawing/2014/main" id="{2DAF9E77-EB2A-42EA-BAFB-5E8170A7AB1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908711" y="2692181"/>
            <a:ext cx="520117" cy="52011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Igreja - ícones de edifícios grátis">
            <a:extLst>
              <a:ext uri="{FF2B5EF4-FFF2-40B4-BE49-F238E27FC236}">
                <a16:creationId xmlns:a16="http://schemas.microsoft.com/office/drawing/2014/main" id="{D210F993-DE4A-47E3-946D-556D906C518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397729" y="2652786"/>
            <a:ext cx="587229" cy="587229"/>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8">
            <a:extLst>
              <a:ext uri="{FF2B5EF4-FFF2-40B4-BE49-F238E27FC236}">
                <a16:creationId xmlns:a16="http://schemas.microsoft.com/office/drawing/2014/main" id="{05139002-D645-47B2-BD98-F6CA919E9ED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055143" y="2724780"/>
            <a:ext cx="548624" cy="587229"/>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Essência para aromatizante Uva">
            <a:extLst>
              <a:ext uri="{FF2B5EF4-FFF2-40B4-BE49-F238E27FC236}">
                <a16:creationId xmlns:a16="http://schemas.microsoft.com/office/drawing/2014/main" id="{2D3E99ED-8E1E-4C7F-B5F7-EB6DEB4FB2F4}"/>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608787" y="3604715"/>
            <a:ext cx="745887" cy="745887"/>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4" descr="Imagem de Frutas - Maçã PNG Imagens e Moldes.com.br">
            <a:extLst>
              <a:ext uri="{FF2B5EF4-FFF2-40B4-BE49-F238E27FC236}">
                <a16:creationId xmlns:a16="http://schemas.microsoft.com/office/drawing/2014/main" id="{95910947-26FE-4E97-B5FB-760C45158A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1073" y="3758026"/>
            <a:ext cx="386490" cy="439263"/>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2" descr="Design plano de anel - Baixar PNG/SVG Transparente">
            <a:extLst>
              <a:ext uri="{FF2B5EF4-FFF2-40B4-BE49-F238E27FC236}">
                <a16:creationId xmlns:a16="http://schemas.microsoft.com/office/drawing/2014/main" id="{824C856C-356F-40AA-B0A6-2351293D3A21}"/>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618019" y="3685561"/>
            <a:ext cx="520117" cy="520117"/>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 descr="Imagem de Frutas - Maçã PNG Imagens e Moldes.com.br">
            <a:extLst>
              <a:ext uri="{FF2B5EF4-FFF2-40B4-BE49-F238E27FC236}">
                <a16:creationId xmlns:a16="http://schemas.microsoft.com/office/drawing/2014/main" id="{9770E77A-E869-482B-B27A-BE094E516C7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1849" y="3725987"/>
            <a:ext cx="386490" cy="439263"/>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2" descr="óculos De Sol ícone vetor e png | Por do sol, Vetores, Arte vetorial">
            <a:extLst>
              <a:ext uri="{FF2B5EF4-FFF2-40B4-BE49-F238E27FC236}">
                <a16:creationId xmlns:a16="http://schemas.microsoft.com/office/drawing/2014/main" id="{34997816-AF63-44AF-B91A-E0FD0DA3EA4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723" b="25332"/>
          <a:stretch/>
        </p:blipFill>
        <p:spPr bwMode="auto">
          <a:xfrm>
            <a:off x="2908339" y="3819318"/>
            <a:ext cx="648605" cy="25259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12" descr="Raio | Ícone Gratis">
            <a:extLst>
              <a:ext uri="{FF2B5EF4-FFF2-40B4-BE49-F238E27FC236}">
                <a16:creationId xmlns:a16="http://schemas.microsoft.com/office/drawing/2014/main" id="{7B003F19-B282-4CF6-BF34-8ADC6FD4CBC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417781" y="3629941"/>
            <a:ext cx="587230" cy="587230"/>
          </a:xfrm>
          <a:prstGeom prst="rect">
            <a:avLst/>
          </a:prstGeom>
          <a:noFill/>
          <a:extLst>
            <a:ext uri="{909E8E84-426E-40DD-AFC4-6F175D3DCCD1}">
              <a14:hiddenFill xmlns:a14="http://schemas.microsoft.com/office/drawing/2010/main">
                <a:solidFill>
                  <a:srgbClr val="FFFFFF"/>
                </a:solidFill>
              </a14:hiddenFill>
            </a:ext>
          </a:extLst>
        </p:spPr>
      </p:pic>
      <p:pic>
        <p:nvPicPr>
          <p:cNvPr id="48" name="Picture 10" descr="Elefante Animal Animais - Foto gratuita no Pixabay">
            <a:extLst>
              <a:ext uri="{FF2B5EF4-FFF2-40B4-BE49-F238E27FC236}">
                <a16:creationId xmlns:a16="http://schemas.microsoft.com/office/drawing/2014/main" id="{87FB8A34-9DB2-41CB-B27F-93F57264B98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799307" y="3502482"/>
            <a:ext cx="1015292" cy="747720"/>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0" descr="Nariz - ícones de médico grátis">
            <a:extLst>
              <a:ext uri="{FF2B5EF4-FFF2-40B4-BE49-F238E27FC236}">
                <a16:creationId xmlns:a16="http://schemas.microsoft.com/office/drawing/2014/main" id="{2765600C-8354-45C6-9868-81673E735F09}"/>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968360" y="3580720"/>
            <a:ext cx="570451" cy="570451"/>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22" descr="Design plano de anel - Baixar PNG/SVG Transparente">
            <a:extLst>
              <a:ext uri="{FF2B5EF4-FFF2-40B4-BE49-F238E27FC236}">
                <a16:creationId xmlns:a16="http://schemas.microsoft.com/office/drawing/2014/main" id="{2FE481EC-F81A-4CDF-98D5-B8C8E1709E7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482946" y="3575967"/>
            <a:ext cx="520117" cy="520117"/>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Ilustração de orelha de focinho de coelho coelhinho - Baixar PNG/SVG  Transparente">
            <a:extLst>
              <a:ext uri="{FF2B5EF4-FFF2-40B4-BE49-F238E27FC236}">
                <a16:creationId xmlns:a16="http://schemas.microsoft.com/office/drawing/2014/main" id="{1AD9C29D-A5D7-4AB3-B82E-0B5806997D3F}"/>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6206558" y="3516351"/>
            <a:ext cx="673413" cy="673413"/>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Pin on harry potter">
            <a:extLst>
              <a:ext uri="{FF2B5EF4-FFF2-40B4-BE49-F238E27FC236}">
                <a16:creationId xmlns:a16="http://schemas.microsoft.com/office/drawing/2014/main" id="{08B1569B-8AB2-4A6D-900F-65B6890B5DFF}"/>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6857274" y="3471641"/>
            <a:ext cx="779266" cy="801149"/>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22" descr="Design plano de anel - Baixar PNG/SVG Transparente">
            <a:extLst>
              <a:ext uri="{FF2B5EF4-FFF2-40B4-BE49-F238E27FC236}">
                <a16:creationId xmlns:a16="http://schemas.microsoft.com/office/drawing/2014/main" id="{CBA670B3-AD6F-4E6A-9E93-E1ACD41E049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7539970" y="3596729"/>
            <a:ext cx="520117" cy="520117"/>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2" descr="Raio | Ícone Gratis">
            <a:extLst>
              <a:ext uri="{FF2B5EF4-FFF2-40B4-BE49-F238E27FC236}">
                <a16:creationId xmlns:a16="http://schemas.microsoft.com/office/drawing/2014/main" id="{D37A3712-259B-4A84-98C7-97EC8DF55AA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04819" y="3540187"/>
            <a:ext cx="587230" cy="587230"/>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20" descr="Nariz - ícones de médico grátis">
            <a:extLst>
              <a:ext uri="{FF2B5EF4-FFF2-40B4-BE49-F238E27FC236}">
                <a16:creationId xmlns:a16="http://schemas.microsoft.com/office/drawing/2014/main" id="{49038001-51B9-402E-95BD-8826FA59EA92}"/>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71932" y="3609522"/>
            <a:ext cx="570451" cy="570451"/>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0" descr="Elefante Animal Animais - Foto gratuita no Pixabay">
            <a:extLst>
              <a:ext uri="{FF2B5EF4-FFF2-40B4-BE49-F238E27FC236}">
                <a16:creationId xmlns:a16="http://schemas.microsoft.com/office/drawing/2014/main" id="{AE020552-58C0-411A-AC6D-9C9E5DD21C0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95479" y="3488769"/>
            <a:ext cx="1015292" cy="747720"/>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28" descr="Ilustração de orelha de focinho de coelho coelhinho - Baixar PNG/SVG  Transparente">
            <a:extLst>
              <a:ext uri="{FF2B5EF4-FFF2-40B4-BE49-F238E27FC236}">
                <a16:creationId xmlns:a16="http://schemas.microsoft.com/office/drawing/2014/main" id="{9474860A-2D7F-4A09-B07F-B3C6C6CEEF1A}"/>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9602598" y="3535054"/>
            <a:ext cx="673413" cy="673413"/>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2" descr="Design plano de anel - Baixar PNG/SVG Transparente">
            <a:extLst>
              <a:ext uri="{FF2B5EF4-FFF2-40B4-BE49-F238E27FC236}">
                <a16:creationId xmlns:a16="http://schemas.microsoft.com/office/drawing/2014/main" id="{F186285B-EEE9-4F5E-864F-029AFAB0B405}"/>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0207943" y="3640586"/>
            <a:ext cx="520117" cy="52011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0" descr="Elefante Animal Animais - Foto gratuita no Pixabay">
            <a:extLst>
              <a:ext uri="{FF2B5EF4-FFF2-40B4-BE49-F238E27FC236}">
                <a16:creationId xmlns:a16="http://schemas.microsoft.com/office/drawing/2014/main" id="{18770296-E9BF-4662-8AF2-57F41B0C90C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0811871" y="3497900"/>
            <a:ext cx="1015292" cy="747720"/>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2" descr="Design plano de anel - Baixar PNG/SVG Transparente">
            <a:extLst>
              <a:ext uri="{FF2B5EF4-FFF2-40B4-BE49-F238E27FC236}">
                <a16:creationId xmlns:a16="http://schemas.microsoft.com/office/drawing/2014/main" id="{D27C1F6E-7DB8-471D-A003-4DF84E460A8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1711243" y="4603202"/>
            <a:ext cx="520117" cy="520117"/>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2" descr="Raio | Ícone Gratis">
            <a:extLst>
              <a:ext uri="{FF2B5EF4-FFF2-40B4-BE49-F238E27FC236}">
                <a16:creationId xmlns:a16="http://schemas.microsoft.com/office/drawing/2014/main" id="{6ACF7819-8AEB-472C-AA29-F03C426A921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355163" y="4596797"/>
            <a:ext cx="587230" cy="587230"/>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0" descr="Elefante Animal Animais - Foto gratuita no Pixabay">
            <a:extLst>
              <a:ext uri="{FF2B5EF4-FFF2-40B4-BE49-F238E27FC236}">
                <a16:creationId xmlns:a16="http://schemas.microsoft.com/office/drawing/2014/main" id="{CF2810AF-D0FF-400F-A761-0D11A7EFA96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733303" y="4510839"/>
            <a:ext cx="1015292" cy="74772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8" descr="Ilustração do lado da vaca - Baixar PNG/SVG Transparente">
            <a:extLst>
              <a:ext uri="{FF2B5EF4-FFF2-40B4-BE49-F238E27FC236}">
                <a16:creationId xmlns:a16="http://schemas.microsoft.com/office/drawing/2014/main" id="{0A4DA790-6F8B-4072-A572-5980EA2A985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522260" y="4557374"/>
            <a:ext cx="734588" cy="73458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0" descr="Elefante Animal Animais - Foto gratuita no Pixabay">
            <a:extLst>
              <a:ext uri="{FF2B5EF4-FFF2-40B4-BE49-F238E27FC236}">
                <a16:creationId xmlns:a16="http://schemas.microsoft.com/office/drawing/2014/main" id="{F3E602C2-C78C-40CA-8F99-F531EFC4D2E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8275" y="4464041"/>
            <a:ext cx="1015292" cy="747720"/>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Free lápis e canetas PNG with Transparent Background">
            <a:extLst>
              <a:ext uri="{FF2B5EF4-FFF2-40B4-BE49-F238E27FC236}">
                <a16:creationId xmlns:a16="http://schemas.microsoft.com/office/drawing/2014/main" id="{1B1AC920-9470-4D20-97CC-616CC35BDB6A}"/>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4973767" y="4456466"/>
            <a:ext cx="383149" cy="70434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2" descr="Design plano de anel - Baixar PNG/SVG Transparente">
            <a:extLst>
              <a:ext uri="{FF2B5EF4-FFF2-40B4-BE49-F238E27FC236}">
                <a16:creationId xmlns:a16="http://schemas.microsoft.com/office/drawing/2014/main" id="{A3B95FC1-2F36-423C-B0CC-6BCBA960F95D}"/>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5245242" y="4664609"/>
            <a:ext cx="520117" cy="520117"/>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8" descr="Ilustração de orelha de focinho de coelho coelhinho - Baixar PNG/SVG  Transparente">
            <a:extLst>
              <a:ext uri="{FF2B5EF4-FFF2-40B4-BE49-F238E27FC236}">
                <a16:creationId xmlns:a16="http://schemas.microsoft.com/office/drawing/2014/main" id="{12DE6E31-3B70-4F83-8907-9299C4B139D4}"/>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656192" y="4526553"/>
            <a:ext cx="673413" cy="673413"/>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2" descr="Design plano de anel - Baixar PNG/SVG Transparente">
            <a:extLst>
              <a:ext uri="{FF2B5EF4-FFF2-40B4-BE49-F238E27FC236}">
                <a16:creationId xmlns:a16="http://schemas.microsoft.com/office/drawing/2014/main" id="{F9A56386-5263-4B44-B589-E70A087EFD43}"/>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268781" y="4654864"/>
            <a:ext cx="520117" cy="520117"/>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óculos De Sol ícone vetor e png | Por do sol, Vetores, Arte vetorial">
            <a:extLst>
              <a:ext uri="{FF2B5EF4-FFF2-40B4-BE49-F238E27FC236}">
                <a16:creationId xmlns:a16="http://schemas.microsoft.com/office/drawing/2014/main" id="{028BD54E-E622-4105-831F-382CFE0BEA8F}"/>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723" b="25332"/>
          <a:stretch/>
        </p:blipFill>
        <p:spPr bwMode="auto">
          <a:xfrm>
            <a:off x="6732413" y="4788622"/>
            <a:ext cx="648605" cy="25259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16" descr="Dado em png">
            <a:extLst>
              <a:ext uri="{FF2B5EF4-FFF2-40B4-BE49-F238E27FC236}">
                <a16:creationId xmlns:a16="http://schemas.microsoft.com/office/drawing/2014/main" id="{AB7B0367-B78A-4903-BB06-95BDF5D27F9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661026" y="4573137"/>
            <a:ext cx="734588" cy="587670"/>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0" descr="Elefante Animal Animais - Foto gratuita no Pixabay">
            <a:extLst>
              <a:ext uri="{FF2B5EF4-FFF2-40B4-BE49-F238E27FC236}">
                <a16:creationId xmlns:a16="http://schemas.microsoft.com/office/drawing/2014/main" id="{44B758B6-8958-4889-8607-F2D92C7EB53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117884" y="4402774"/>
            <a:ext cx="1015292" cy="747720"/>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26" descr="Essência para aromatizante Uva">
            <a:extLst>
              <a:ext uri="{FF2B5EF4-FFF2-40B4-BE49-F238E27FC236}">
                <a16:creationId xmlns:a16="http://schemas.microsoft.com/office/drawing/2014/main" id="{9A035759-EBA8-4378-80DF-A2222849045B}"/>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9318196" y="4420551"/>
            <a:ext cx="745887" cy="745887"/>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4" descr="Imagem de Frutas - Maçã PNG Imagens e Moldes.com.br">
            <a:extLst>
              <a:ext uri="{FF2B5EF4-FFF2-40B4-BE49-F238E27FC236}">
                <a16:creationId xmlns:a16="http://schemas.microsoft.com/office/drawing/2014/main" id="{F685CC78-1080-49E2-B451-ADD51183E9B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5206" y="4573137"/>
            <a:ext cx="386490" cy="439263"/>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6" descr="Igreja - ícones de edifícios grátis">
            <a:extLst>
              <a:ext uri="{FF2B5EF4-FFF2-40B4-BE49-F238E27FC236}">
                <a16:creationId xmlns:a16="http://schemas.microsoft.com/office/drawing/2014/main" id="{D3E6D8FE-AAFF-452C-8850-FD47AD9FAC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46979" y="5498252"/>
            <a:ext cx="587229" cy="587229"/>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4" descr="Imagem de Frutas - Maçã PNG Imagens e Moldes.com.br">
            <a:extLst>
              <a:ext uri="{FF2B5EF4-FFF2-40B4-BE49-F238E27FC236}">
                <a16:creationId xmlns:a16="http://schemas.microsoft.com/office/drawing/2014/main" id="{AC342217-E62C-44C3-B366-54F12D566C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55226" y="5646218"/>
            <a:ext cx="386490" cy="439263"/>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24" descr="Por que começar hoje a cuidar da saúde dos pés - Blog Blessed Life">
            <a:extLst>
              <a:ext uri="{FF2B5EF4-FFF2-40B4-BE49-F238E27FC236}">
                <a16:creationId xmlns:a16="http://schemas.microsoft.com/office/drawing/2014/main" id="{F4FA2CCB-3047-47A3-B6CF-D05D01437302}"/>
              </a:ext>
            </a:extLst>
          </p:cNvPr>
          <p:cNvPicPr>
            <a:picLocks noChangeAspect="1" noChangeArrowheads="1"/>
          </p:cNvPicPr>
          <p:nvPr/>
        </p:nvPicPr>
        <p:blipFill rotWithShape="1">
          <a:blip r:embed="rId13">
            <a:extLst>
              <a:ext uri="{28A0092B-C50C-407E-A947-70E740481C1C}">
                <a14:useLocalDpi xmlns:a14="http://schemas.microsoft.com/office/drawing/2010/main" val="0"/>
              </a:ext>
            </a:extLst>
          </a:blip>
          <a:srcRect l="52060" r="10090"/>
          <a:stretch/>
        </p:blipFill>
        <p:spPr bwMode="auto">
          <a:xfrm>
            <a:off x="2530585" y="5470750"/>
            <a:ext cx="476646" cy="734589"/>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12" descr="Raio | Ícone Gratis">
            <a:extLst>
              <a:ext uri="{FF2B5EF4-FFF2-40B4-BE49-F238E27FC236}">
                <a16:creationId xmlns:a16="http://schemas.microsoft.com/office/drawing/2014/main" id="{471DB281-9721-4F31-A1BE-CC80115B0505}"/>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52146" y="5511547"/>
            <a:ext cx="587230" cy="587230"/>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 descr="óculos De Sol ícone vetor e png | Por do sol, Vetores, Arte vetorial">
            <a:extLst>
              <a:ext uri="{FF2B5EF4-FFF2-40B4-BE49-F238E27FC236}">
                <a16:creationId xmlns:a16="http://schemas.microsoft.com/office/drawing/2014/main" id="{2E247DB3-7362-49F2-8E72-BA3364A27C59}"/>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35723" b="25332"/>
          <a:stretch/>
        </p:blipFill>
        <p:spPr bwMode="auto">
          <a:xfrm>
            <a:off x="3344684" y="5676625"/>
            <a:ext cx="648605" cy="252599"/>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18" descr="Ilustração do lado da vaca - Baixar PNG/SVG Transparente">
            <a:extLst>
              <a:ext uri="{FF2B5EF4-FFF2-40B4-BE49-F238E27FC236}">
                <a16:creationId xmlns:a16="http://schemas.microsoft.com/office/drawing/2014/main" id="{27EB8AE3-30DF-4E85-BC8F-DD1D408AEDC4}"/>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932367" y="5459023"/>
            <a:ext cx="734588" cy="734588"/>
          </a:xfrm>
          <a:prstGeom prst="rect">
            <a:avLst/>
          </a:prstGeom>
          <a:noFill/>
          <a:extLst>
            <a:ext uri="{909E8E84-426E-40DD-AFC4-6F175D3DCCD1}">
              <a14:hiddenFill xmlns:a14="http://schemas.microsoft.com/office/drawing/2010/main">
                <a:solidFill>
                  <a:srgbClr val="FFFFFF"/>
                </a:solidFill>
              </a14:hiddenFill>
            </a:ext>
          </a:extLst>
        </p:spPr>
      </p:pic>
      <p:pic>
        <p:nvPicPr>
          <p:cNvPr id="81" name="Picture 22" descr="Design plano de anel - Baixar PNG/SVG Transparente">
            <a:extLst>
              <a:ext uri="{FF2B5EF4-FFF2-40B4-BE49-F238E27FC236}">
                <a16:creationId xmlns:a16="http://schemas.microsoft.com/office/drawing/2014/main" id="{558CFB26-1498-419E-A02E-92597380819C}"/>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588779" y="5491219"/>
            <a:ext cx="520117" cy="520117"/>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8" descr="Ilustração do lado da vaca - Baixar PNG/SVG Transparente">
            <a:extLst>
              <a:ext uri="{FF2B5EF4-FFF2-40B4-BE49-F238E27FC236}">
                <a16:creationId xmlns:a16="http://schemas.microsoft.com/office/drawing/2014/main" id="{C6C74E28-2A1F-481C-B31C-FA2C77752BD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981090" y="5440610"/>
            <a:ext cx="734588" cy="734588"/>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10" descr="Elefante Animal Animais - Foto gratuita no Pixabay">
            <a:extLst>
              <a:ext uri="{FF2B5EF4-FFF2-40B4-BE49-F238E27FC236}">
                <a16:creationId xmlns:a16="http://schemas.microsoft.com/office/drawing/2014/main" id="{944177F9-6C41-4AC4-A94C-B6D3927E8D5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72096" y="5362510"/>
            <a:ext cx="1015292" cy="747720"/>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32" descr="Free lápis e canetas PNG with Transparent Background">
            <a:extLst>
              <a:ext uri="{FF2B5EF4-FFF2-40B4-BE49-F238E27FC236}">
                <a16:creationId xmlns:a16="http://schemas.microsoft.com/office/drawing/2014/main" id="{AC0CA887-13C9-4731-B791-99454E44AA57}"/>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6419701" y="5347270"/>
            <a:ext cx="383149" cy="704341"/>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28" descr="Ilustração de orelha de focinho de coelho coelhinho - Baixar PNG/SVG  Transparente">
            <a:extLst>
              <a:ext uri="{FF2B5EF4-FFF2-40B4-BE49-F238E27FC236}">
                <a16:creationId xmlns:a16="http://schemas.microsoft.com/office/drawing/2014/main" id="{2507314D-F6BD-450B-A175-620F49CAD3DC}"/>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7432579" y="5347270"/>
            <a:ext cx="673413" cy="673413"/>
          </a:xfrm>
          <a:prstGeom prst="rect">
            <a:avLst/>
          </a:prstGeom>
          <a:noFill/>
          <a:extLst>
            <a:ext uri="{909E8E84-426E-40DD-AFC4-6F175D3DCCD1}">
              <a14:hiddenFill xmlns:a14="http://schemas.microsoft.com/office/drawing/2010/main">
                <a:solidFill>
                  <a:srgbClr val="FFFFFF"/>
                </a:solidFill>
              </a14:hiddenFill>
            </a:ext>
          </a:extLst>
        </p:spPr>
      </p:pic>
      <p:pic>
        <p:nvPicPr>
          <p:cNvPr id="86" name="Picture 22" descr="Design plano de anel - Baixar PNG/SVG Transparente">
            <a:extLst>
              <a:ext uri="{FF2B5EF4-FFF2-40B4-BE49-F238E27FC236}">
                <a16:creationId xmlns:a16="http://schemas.microsoft.com/office/drawing/2014/main" id="{855571A0-9E84-47BC-8AF2-1D3C5E2D7467}"/>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047355" y="5447132"/>
            <a:ext cx="520117" cy="520117"/>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8">
            <a:extLst>
              <a:ext uri="{FF2B5EF4-FFF2-40B4-BE49-F238E27FC236}">
                <a16:creationId xmlns:a16="http://schemas.microsoft.com/office/drawing/2014/main" id="{418EB953-F0D5-4FA6-8384-C6FE0966B4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8641" y="5413575"/>
            <a:ext cx="548624" cy="587229"/>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22" descr="Design plano de anel - Baixar PNG/SVG Transparente">
            <a:extLst>
              <a:ext uri="{FF2B5EF4-FFF2-40B4-BE49-F238E27FC236}">
                <a16:creationId xmlns:a16="http://schemas.microsoft.com/office/drawing/2014/main" id="{04251BDC-6DFB-48B8-8F6F-9AC0EC90A10A}"/>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9049956" y="5432750"/>
            <a:ext cx="520117" cy="520117"/>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32" descr="Free lápis e canetas PNG with Transparent Background">
            <a:extLst>
              <a:ext uri="{FF2B5EF4-FFF2-40B4-BE49-F238E27FC236}">
                <a16:creationId xmlns:a16="http://schemas.microsoft.com/office/drawing/2014/main" id="{147333D2-9D4F-4081-933C-8DB2982AFBED}"/>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9574584" y="5303189"/>
            <a:ext cx="383149" cy="7043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0251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a:extLst>
              <a:ext uri="{FF2B5EF4-FFF2-40B4-BE49-F238E27FC236}">
                <a16:creationId xmlns:a16="http://schemas.microsoft.com/office/drawing/2014/main" id="{8014B86E-EDA8-4DC6-94D5-C60BBB67406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64" t="762" r="533" b="1468"/>
          <a:stretch/>
        </p:blipFill>
        <p:spPr bwMode="auto">
          <a:xfrm>
            <a:off x="844098" y="1803631"/>
            <a:ext cx="6109664" cy="4135774"/>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2" name="Retângulo 1">
            <a:extLst>
              <a:ext uri="{FF2B5EF4-FFF2-40B4-BE49-F238E27FC236}">
                <a16:creationId xmlns:a16="http://schemas.microsoft.com/office/drawing/2014/main" id="{487315CF-BC6D-4BFC-B59A-754890DD2B1C}"/>
              </a:ext>
            </a:extLst>
          </p:cNvPr>
          <p:cNvSpPr/>
          <p:nvPr/>
        </p:nvSpPr>
        <p:spPr>
          <a:xfrm>
            <a:off x="260058" y="325322"/>
            <a:ext cx="5494790" cy="769441"/>
          </a:xfrm>
          <a:prstGeom prst="rect">
            <a:avLst/>
          </a:prstGeom>
          <a:noFill/>
        </p:spPr>
        <p:txBody>
          <a:bodyPr wrap="square" lIns="91440" tIns="45720" rIns="91440" bIns="45720">
            <a:spAutoFit/>
          </a:bodyPr>
          <a:lstStyle/>
          <a:p>
            <a:r>
              <a:rPr lang="pt-BR" sz="4400" b="1" dirty="0">
                <a:ln w="0"/>
                <a:effectLst>
                  <a:outerShdw blurRad="38100" dist="19050" dir="2700000" algn="tl" rotWithShape="0">
                    <a:schemeClr val="dk1">
                      <a:alpha val="40000"/>
                    </a:schemeClr>
                  </a:outerShdw>
                </a:effectLst>
                <a:latin typeface="Stencil" panose="040409050D0802020404" pitchFamily="82" charset="0"/>
              </a:rPr>
              <a:t>Vamos comparar?</a:t>
            </a:r>
            <a:endParaRPr lang="pt-BR" sz="4400" b="1" cap="none" spc="0" dirty="0">
              <a:ln w="0"/>
              <a:solidFill>
                <a:schemeClr val="tx1"/>
              </a:solidFill>
              <a:effectLst>
                <a:outerShdw blurRad="38100" dist="19050" dir="2700000" algn="tl" rotWithShape="0">
                  <a:schemeClr val="dk1">
                    <a:alpha val="40000"/>
                  </a:schemeClr>
                </a:outerShdw>
              </a:effectLst>
              <a:latin typeface="Stencil" panose="040409050D0802020404" pitchFamily="82" charset="0"/>
            </a:endParaRPr>
          </a:p>
        </p:txBody>
      </p:sp>
      <p:pic>
        <p:nvPicPr>
          <p:cNvPr id="3078" name="Picture 6" descr="Amazon.com.br eBooks Kindle: Sherlock Holmes - O Cão dos Baskerville,  Doyle, Arthur Conan">
            <a:extLst>
              <a:ext uri="{FF2B5EF4-FFF2-40B4-BE49-F238E27FC236}">
                <a16:creationId xmlns:a16="http://schemas.microsoft.com/office/drawing/2014/main" id="{CD869923-CDF3-4DD8-B4C8-329CBE7FF1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1912" y="1176905"/>
            <a:ext cx="3171825" cy="476250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5" name="Picture 4" descr="Pin PNG Transparent Images | PNG All">
            <a:extLst>
              <a:ext uri="{FF2B5EF4-FFF2-40B4-BE49-F238E27FC236}">
                <a16:creationId xmlns:a16="http://schemas.microsoft.com/office/drawing/2014/main" id="{3EEB248D-4C93-42C4-A89F-0116CEB6AF53}"/>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69440" y="588792"/>
            <a:ext cx="769441" cy="769441"/>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4" descr="Pin PNG Transparent Images | PNG All">
            <a:extLst>
              <a:ext uri="{FF2B5EF4-FFF2-40B4-BE49-F238E27FC236}">
                <a16:creationId xmlns:a16="http://schemas.microsoft.com/office/drawing/2014/main" id="{D58C57C5-F538-41F0-ACEA-AACED00D7B2F}"/>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260058" y="1649925"/>
            <a:ext cx="624596" cy="62459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Pin PNG Transparent Images | PNG All">
            <a:extLst>
              <a:ext uri="{FF2B5EF4-FFF2-40B4-BE49-F238E27FC236}">
                <a16:creationId xmlns:a16="http://schemas.microsoft.com/office/drawing/2014/main" id="{8D96EB97-CF79-4D4A-A325-92F1A6D7D91D}"/>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29935" y="1020587"/>
            <a:ext cx="650496" cy="650496"/>
          </a:xfrm>
          <a:prstGeom prst="rect">
            <a:avLst/>
          </a:prstGeom>
          <a:noFill/>
          <a:extLst>
            <a:ext uri="{909E8E84-426E-40DD-AFC4-6F175D3DCCD1}">
              <a14:hiddenFill xmlns:a14="http://schemas.microsoft.com/office/drawing/2010/main">
                <a:solidFill>
                  <a:srgbClr val="FFFFFF"/>
                </a:solidFill>
              </a14:hiddenFill>
            </a:ext>
          </a:extLst>
        </p:spPr>
      </p:pic>
      <p:sp>
        <p:nvSpPr>
          <p:cNvPr id="9" name="Retângulo 8">
            <a:extLst>
              <a:ext uri="{FF2B5EF4-FFF2-40B4-BE49-F238E27FC236}">
                <a16:creationId xmlns:a16="http://schemas.microsoft.com/office/drawing/2014/main" id="{944B9655-4BA6-426A-B2B3-47287B8809EF}"/>
              </a:ext>
            </a:extLst>
          </p:cNvPr>
          <p:cNvSpPr/>
          <p:nvPr/>
        </p:nvSpPr>
        <p:spPr>
          <a:xfrm>
            <a:off x="10447034" y="0"/>
            <a:ext cx="1744966" cy="461665"/>
          </a:xfrm>
          <a:prstGeom prst="rect">
            <a:avLst/>
          </a:prstGeom>
          <a:noFill/>
        </p:spPr>
        <p:txBody>
          <a:bodyPr wrap="none" lIns="91440" tIns="45720" rIns="91440" bIns="45720">
            <a:spAutoFit/>
          </a:bodyPr>
          <a:lstStyle/>
          <a:p>
            <a:pPr algn="r"/>
            <a:r>
              <a:rPr lang="pt-BR" sz="1300" b="1"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Investigadores literários</a:t>
            </a:r>
          </a:p>
          <a:p>
            <a:pPr algn="r"/>
            <a:r>
              <a:rPr lang="pt-BR" sz="1100" b="0" cap="none" spc="0" dirty="0">
                <a:ln w="0"/>
                <a:solidFill>
                  <a:schemeClr val="tx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Professora Melina de Paulo</a:t>
            </a:r>
          </a:p>
        </p:txBody>
      </p:sp>
    </p:spTree>
    <p:extLst>
      <p:ext uri="{BB962C8B-B14F-4D97-AF65-F5344CB8AC3E}">
        <p14:creationId xmlns:p14="http://schemas.microsoft.com/office/powerpoint/2010/main" val="180689305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agem 1">
            <a:extLst>
              <a:ext uri="{FF2B5EF4-FFF2-40B4-BE49-F238E27FC236}">
                <a16:creationId xmlns:a16="http://schemas.microsoft.com/office/drawing/2014/main" id="{801FCED0-9B17-472D-B38E-32C084205201}"/>
              </a:ext>
            </a:extLst>
          </p:cNvPr>
          <p:cNvPicPr>
            <a:picLocks noChangeAspect="1"/>
          </p:cNvPicPr>
          <p:nvPr/>
        </p:nvPicPr>
        <p:blipFill rotWithShape="1">
          <a:blip r:embed="rId2"/>
          <a:srcRect l="2729" r="2216"/>
          <a:stretch/>
        </p:blipFill>
        <p:spPr>
          <a:xfrm>
            <a:off x="841364" y="2339215"/>
            <a:ext cx="4032640" cy="4071487"/>
          </a:xfrm>
          <a:prstGeom prst="rect">
            <a:avLst/>
          </a:prstGeom>
        </p:spPr>
      </p:pic>
      <p:sp>
        <p:nvSpPr>
          <p:cNvPr id="6" name="Retângulo 5">
            <a:extLst>
              <a:ext uri="{FF2B5EF4-FFF2-40B4-BE49-F238E27FC236}">
                <a16:creationId xmlns:a16="http://schemas.microsoft.com/office/drawing/2014/main" id="{F8BEFD73-463F-4504-9513-8FE4A7848001}"/>
              </a:ext>
            </a:extLst>
          </p:cNvPr>
          <p:cNvSpPr/>
          <p:nvPr/>
        </p:nvSpPr>
        <p:spPr>
          <a:xfrm>
            <a:off x="1937856" y="492443"/>
            <a:ext cx="7759818" cy="1323439"/>
          </a:xfrm>
          <a:prstGeom prst="rect">
            <a:avLst/>
          </a:prstGeom>
          <a:noFill/>
        </p:spPr>
        <p:txBody>
          <a:bodyPr wrap="square" lIns="91440" tIns="45720" rIns="91440" bIns="45720">
            <a:spAutoFit/>
          </a:bodyPr>
          <a:lstStyle/>
          <a:p>
            <a:pPr algn="ctr"/>
            <a:r>
              <a:rPr lang="pt-BR" sz="4000" b="1" dirty="0">
                <a:ln w="0"/>
                <a:solidFill>
                  <a:srgbClr val="C00000"/>
                </a:solidFill>
                <a:effectLst>
                  <a:outerShdw blurRad="38100" dist="19050" dir="2700000" algn="tl" rotWithShape="0">
                    <a:schemeClr val="dk1">
                      <a:alpha val="40000"/>
                    </a:schemeClr>
                  </a:outerShdw>
                </a:effectLst>
                <a:latin typeface="Stencil" panose="040409050D0802020404" pitchFamily="82" charset="0"/>
              </a:rPr>
              <a:t>Vamos criar a nossa história de assombração?</a:t>
            </a:r>
            <a:endParaRPr lang="pt-BR" sz="4000" b="1" cap="none" spc="0" dirty="0">
              <a:ln w="0"/>
              <a:solidFill>
                <a:srgbClr val="C00000"/>
              </a:solidFill>
              <a:effectLst>
                <a:outerShdw blurRad="38100" dist="19050" dir="2700000" algn="tl" rotWithShape="0">
                  <a:schemeClr val="dk1">
                    <a:alpha val="40000"/>
                  </a:schemeClr>
                </a:outerShdw>
              </a:effectLst>
              <a:latin typeface="Stencil" panose="040409050D0802020404" pitchFamily="82" charset="0"/>
            </a:endParaRPr>
          </a:p>
        </p:txBody>
      </p:sp>
      <p:sp>
        <p:nvSpPr>
          <p:cNvPr id="8" name="CaixaDeTexto 7">
            <a:extLst>
              <a:ext uri="{FF2B5EF4-FFF2-40B4-BE49-F238E27FC236}">
                <a16:creationId xmlns:a16="http://schemas.microsoft.com/office/drawing/2014/main" id="{EB68E950-A00E-4501-92BF-FC6EDB424919}"/>
              </a:ext>
            </a:extLst>
          </p:cNvPr>
          <p:cNvSpPr txBox="1"/>
          <p:nvPr/>
        </p:nvSpPr>
        <p:spPr>
          <a:xfrm>
            <a:off x="5100838" y="2261839"/>
            <a:ext cx="6115574" cy="4031873"/>
          </a:xfrm>
          <a:prstGeom prst="rect">
            <a:avLst/>
          </a:prstGeom>
          <a:noFill/>
        </p:spPr>
        <p:txBody>
          <a:bodyPr wrap="square">
            <a:spAutoFit/>
          </a:bodyPr>
          <a:lstStyle/>
          <a:p>
            <a:pPr algn="ctr"/>
            <a:r>
              <a:rPr lang="pt-BR" sz="3200" b="0" i="0" dirty="0">
                <a:ln>
                  <a:solidFill>
                    <a:schemeClr val="tx1"/>
                  </a:solidFill>
                </a:ln>
                <a:effectLst/>
                <a:latin typeface="Avocado Creamy" panose="02000500000000000000" pitchFamily="2" charset="0"/>
              </a:rPr>
              <a:t>Você rolar os dados por três vezes. Depois, comece com "Tudo começou quando..." e conte uma história de assombração que ligue as imagens sorteadas. Não há uma ordem certa, comece com aquela que mais chamou a sua atenção. </a:t>
            </a:r>
          </a:p>
          <a:p>
            <a:pPr algn="ctr"/>
            <a:r>
              <a:rPr lang="pt-BR" sz="3200" b="0" i="0" dirty="0">
                <a:ln>
                  <a:solidFill>
                    <a:schemeClr val="tx1"/>
                  </a:solidFill>
                </a:ln>
                <a:effectLst/>
                <a:latin typeface="Avocado Creamy" panose="02000500000000000000" pitchFamily="2" charset="0"/>
              </a:rPr>
              <a:t>Seja criativo e mãos à obra!</a:t>
            </a:r>
          </a:p>
        </p:txBody>
      </p:sp>
      <p:sp>
        <p:nvSpPr>
          <p:cNvPr id="7" name="Retângulo 6">
            <a:extLst>
              <a:ext uri="{FF2B5EF4-FFF2-40B4-BE49-F238E27FC236}">
                <a16:creationId xmlns:a16="http://schemas.microsoft.com/office/drawing/2014/main" id="{7127B3D5-9A86-47DD-873A-205E81D3AFA9}"/>
              </a:ext>
            </a:extLst>
          </p:cNvPr>
          <p:cNvSpPr/>
          <p:nvPr/>
        </p:nvSpPr>
        <p:spPr>
          <a:xfrm>
            <a:off x="10447034" y="0"/>
            <a:ext cx="1744966" cy="461665"/>
          </a:xfrm>
          <a:prstGeom prst="rect">
            <a:avLst/>
          </a:prstGeom>
          <a:noFill/>
        </p:spPr>
        <p:txBody>
          <a:bodyPr wrap="none" lIns="91440" tIns="45720" rIns="91440" bIns="45720">
            <a:spAutoFit/>
          </a:bodyPr>
          <a:lstStyle/>
          <a:p>
            <a:pPr algn="r"/>
            <a:r>
              <a:rPr lang="pt-BR" sz="1300" b="1"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Investigadores literários</a:t>
            </a:r>
          </a:p>
          <a:p>
            <a:pPr algn="r"/>
            <a:r>
              <a:rPr lang="pt-BR" sz="1100" b="0" cap="none" spc="0" dirty="0">
                <a:ln w="0"/>
                <a:solidFill>
                  <a:schemeClr val="tx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Professora Melina de Paulo</a:t>
            </a:r>
          </a:p>
        </p:txBody>
      </p:sp>
    </p:spTree>
    <p:extLst>
      <p:ext uri="{BB962C8B-B14F-4D97-AF65-F5344CB8AC3E}">
        <p14:creationId xmlns:p14="http://schemas.microsoft.com/office/powerpoint/2010/main" val="34676945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MdS Leilões | Bengala com castão em metal damasquinado | Bengalas, Bengala,  Coisas para comprar">
            <a:extLst>
              <a:ext uri="{FF2B5EF4-FFF2-40B4-BE49-F238E27FC236}">
                <a16:creationId xmlns:a16="http://schemas.microsoft.com/office/drawing/2014/main" id="{BD38B905-0ABF-4DD5-ABA7-814D720B25A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912" t="8260" r="9193" b="4673"/>
          <a:stretch/>
        </p:blipFill>
        <p:spPr bwMode="auto">
          <a:xfrm>
            <a:off x="184559" y="1499528"/>
            <a:ext cx="1926426" cy="209935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BULE DE PRATA PARA CAFÉ 720ML WOLFF - Vivace Outlet">
            <a:extLst>
              <a:ext uri="{FF2B5EF4-FFF2-40B4-BE49-F238E27FC236}">
                <a16:creationId xmlns:a16="http://schemas.microsoft.com/office/drawing/2014/main" id="{19742A68-569A-4879-BA4E-98BB67B108A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79565" y="1499528"/>
            <a:ext cx="2099350" cy="20993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Vegas Robaina Famosos charuto - preços de charuto cubano on-line - EGM  charutos Trading SNC">
            <a:extLst>
              <a:ext uri="{FF2B5EF4-FFF2-40B4-BE49-F238E27FC236}">
                <a16:creationId xmlns:a16="http://schemas.microsoft.com/office/drawing/2014/main" id="{2E6353C0-CCC0-4098-866B-B6AAFC6E37C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55" t="3670" r="4225" b="3853"/>
          <a:stretch/>
        </p:blipFill>
        <p:spPr bwMode="auto">
          <a:xfrm>
            <a:off x="4347495" y="1499528"/>
            <a:ext cx="2174326" cy="2099350"/>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upa 65mm com Lente em Vidro Convexo Nove 54 | Leroy Merlin">
            <a:extLst>
              <a:ext uri="{FF2B5EF4-FFF2-40B4-BE49-F238E27FC236}">
                <a16:creationId xmlns:a16="http://schemas.microsoft.com/office/drawing/2014/main" id="{16C20EF9-6F9D-4FA4-AD6E-B8F10710E3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590400" y="1499527"/>
            <a:ext cx="2099349" cy="2099349"/>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4FF193A6-BD46-44A3-8EE3-981210D69981}"/>
              </a:ext>
            </a:extLst>
          </p:cNvPr>
          <p:cNvSpPr/>
          <p:nvPr/>
        </p:nvSpPr>
        <p:spPr>
          <a:xfrm>
            <a:off x="92278" y="319765"/>
            <a:ext cx="7743040" cy="769441"/>
          </a:xfrm>
          <a:prstGeom prst="rect">
            <a:avLst/>
          </a:prstGeom>
          <a:noFill/>
        </p:spPr>
        <p:txBody>
          <a:bodyPr wrap="square" lIns="91440" tIns="45720" rIns="91440" bIns="45720">
            <a:spAutoFit/>
          </a:bodyPr>
          <a:lstStyle/>
          <a:p>
            <a:r>
              <a:rPr lang="pt-BR" sz="4400" b="1" dirty="0">
                <a:ln w="0"/>
                <a:effectLst>
                  <a:outerShdw blurRad="38100" dist="19050" dir="2700000" algn="tl" rotWithShape="0">
                    <a:schemeClr val="dk1">
                      <a:alpha val="40000"/>
                    </a:schemeClr>
                  </a:outerShdw>
                </a:effectLst>
                <a:latin typeface="Stencil" panose="040409050D0802020404" pitchFamily="82" charset="0"/>
              </a:rPr>
              <a:t>INDIQUE O NOME ADEQUADO:</a:t>
            </a:r>
            <a:endParaRPr lang="pt-BR" sz="4400" b="1" cap="none" spc="0" dirty="0">
              <a:ln w="0"/>
              <a:solidFill>
                <a:schemeClr val="tx1"/>
              </a:solidFill>
              <a:effectLst>
                <a:outerShdw blurRad="38100" dist="19050" dir="2700000" algn="tl" rotWithShape="0">
                  <a:schemeClr val="dk1">
                    <a:alpha val="40000"/>
                  </a:schemeClr>
                </a:outerShdw>
              </a:effectLst>
              <a:latin typeface="Stencil" panose="040409050D0802020404" pitchFamily="82" charset="0"/>
            </a:endParaRPr>
          </a:p>
        </p:txBody>
      </p:sp>
      <p:pic>
        <p:nvPicPr>
          <p:cNvPr id="1040" name="Picture 16" descr="Cabriolet – Wikipédia, a enciclopédia livre">
            <a:extLst>
              <a:ext uri="{FF2B5EF4-FFF2-40B4-BE49-F238E27FC236}">
                <a16:creationId xmlns:a16="http://schemas.microsoft.com/office/drawing/2014/main" id="{6440F29F-7429-462A-8BE8-FFCEAF52A07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766717" y="1499527"/>
            <a:ext cx="3273515" cy="2099349"/>
          </a:xfrm>
          <a:prstGeom prst="rect">
            <a:avLst/>
          </a:prstGeom>
          <a:noFill/>
          <a:extLst>
            <a:ext uri="{909E8E84-426E-40DD-AFC4-6F175D3DCCD1}">
              <a14:hiddenFill xmlns:a14="http://schemas.microsoft.com/office/drawing/2010/main">
                <a:solidFill>
                  <a:srgbClr val="FFFFFF"/>
                </a:solidFill>
              </a14:hiddenFill>
            </a:ext>
          </a:extLst>
        </p:spPr>
      </p:pic>
      <p:sp>
        <p:nvSpPr>
          <p:cNvPr id="5" name="Retângulo 4">
            <a:extLst>
              <a:ext uri="{FF2B5EF4-FFF2-40B4-BE49-F238E27FC236}">
                <a16:creationId xmlns:a16="http://schemas.microsoft.com/office/drawing/2014/main" id="{17698297-7575-4858-BA1D-F75165D889D2}"/>
              </a:ext>
            </a:extLst>
          </p:cNvPr>
          <p:cNvSpPr/>
          <p:nvPr/>
        </p:nvSpPr>
        <p:spPr>
          <a:xfrm>
            <a:off x="349595" y="4465039"/>
            <a:ext cx="1926426" cy="11639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t>LUPA </a:t>
            </a:r>
          </a:p>
          <a:p>
            <a:pPr algn="ctr"/>
            <a:r>
              <a:rPr lang="pt-BR" sz="1400" dirty="0"/>
              <a:t>LENTE CONVEXA</a:t>
            </a:r>
          </a:p>
        </p:txBody>
      </p:sp>
      <p:sp>
        <p:nvSpPr>
          <p:cNvPr id="6" name="Retângulo 5">
            <a:extLst>
              <a:ext uri="{FF2B5EF4-FFF2-40B4-BE49-F238E27FC236}">
                <a16:creationId xmlns:a16="http://schemas.microsoft.com/office/drawing/2014/main" id="{62C0C848-D48F-44E4-8C73-4BB71AF49CC5}"/>
              </a:ext>
            </a:extLst>
          </p:cNvPr>
          <p:cNvSpPr/>
          <p:nvPr/>
        </p:nvSpPr>
        <p:spPr>
          <a:xfrm>
            <a:off x="2535961" y="4465039"/>
            <a:ext cx="1926426" cy="11639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t>CASTÃO </a:t>
            </a:r>
          </a:p>
          <a:p>
            <a:pPr algn="ctr"/>
            <a:r>
              <a:rPr lang="pt-BR" sz="1400" dirty="0"/>
              <a:t>BULBOSO</a:t>
            </a:r>
          </a:p>
        </p:txBody>
      </p:sp>
      <p:sp>
        <p:nvSpPr>
          <p:cNvPr id="7" name="Retângulo 6">
            <a:extLst>
              <a:ext uri="{FF2B5EF4-FFF2-40B4-BE49-F238E27FC236}">
                <a16:creationId xmlns:a16="http://schemas.microsoft.com/office/drawing/2014/main" id="{8AF0F0D2-B6DB-4C77-A3ED-84DCCD7CFF78}"/>
              </a:ext>
            </a:extLst>
          </p:cNvPr>
          <p:cNvSpPr/>
          <p:nvPr/>
        </p:nvSpPr>
        <p:spPr>
          <a:xfrm>
            <a:off x="4785657" y="4465039"/>
            <a:ext cx="2174326" cy="11639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t>CHARUTOS</a:t>
            </a:r>
            <a:r>
              <a:rPr lang="pt-BR" sz="2400" b="1" dirty="0"/>
              <a:t> </a:t>
            </a:r>
          </a:p>
        </p:txBody>
      </p:sp>
      <p:sp>
        <p:nvSpPr>
          <p:cNvPr id="8" name="Retângulo 7">
            <a:extLst>
              <a:ext uri="{FF2B5EF4-FFF2-40B4-BE49-F238E27FC236}">
                <a16:creationId xmlns:a16="http://schemas.microsoft.com/office/drawing/2014/main" id="{027572D5-F1D0-4526-89BE-64BFDC14C4A6}"/>
              </a:ext>
            </a:extLst>
          </p:cNvPr>
          <p:cNvSpPr/>
          <p:nvPr/>
        </p:nvSpPr>
        <p:spPr>
          <a:xfrm>
            <a:off x="7283254" y="4455424"/>
            <a:ext cx="2097358" cy="11639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t>CABRIOLÉ</a:t>
            </a:r>
            <a:r>
              <a:rPr lang="pt-BR" sz="2400" b="1" dirty="0"/>
              <a:t> </a:t>
            </a:r>
          </a:p>
        </p:txBody>
      </p:sp>
      <p:sp>
        <p:nvSpPr>
          <p:cNvPr id="9" name="Retângulo 8">
            <a:extLst>
              <a:ext uri="{FF2B5EF4-FFF2-40B4-BE49-F238E27FC236}">
                <a16:creationId xmlns:a16="http://schemas.microsoft.com/office/drawing/2014/main" id="{3BB0E2E2-0A67-413A-8EE2-49EB83922484}"/>
              </a:ext>
            </a:extLst>
          </p:cNvPr>
          <p:cNvSpPr/>
          <p:nvPr/>
        </p:nvSpPr>
        <p:spPr>
          <a:xfrm>
            <a:off x="9666849" y="4465039"/>
            <a:ext cx="2135694" cy="116396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2800" b="1" dirty="0"/>
              <a:t>BULE DE CAFÉ</a:t>
            </a:r>
            <a:endParaRPr lang="pt-BR" sz="2400" b="1" dirty="0"/>
          </a:p>
        </p:txBody>
      </p:sp>
      <p:sp>
        <p:nvSpPr>
          <p:cNvPr id="10" name="Retângulo 9">
            <a:extLst>
              <a:ext uri="{FF2B5EF4-FFF2-40B4-BE49-F238E27FC236}">
                <a16:creationId xmlns:a16="http://schemas.microsoft.com/office/drawing/2014/main" id="{9533E361-4230-443C-9FC5-9CAF63F468FD}"/>
              </a:ext>
            </a:extLst>
          </p:cNvPr>
          <p:cNvSpPr/>
          <p:nvPr/>
        </p:nvSpPr>
        <p:spPr>
          <a:xfrm>
            <a:off x="1579461" y="1491137"/>
            <a:ext cx="442750"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pt-BR" sz="3600" b="1" cap="none" spc="0" dirty="0">
                <a:ln/>
                <a:solidFill>
                  <a:schemeClr val="accent4"/>
                </a:solidFill>
                <a:effectLst/>
              </a:rPr>
              <a:t>1</a:t>
            </a:r>
          </a:p>
        </p:txBody>
      </p:sp>
      <p:sp>
        <p:nvSpPr>
          <p:cNvPr id="12" name="Retângulo 11">
            <a:extLst>
              <a:ext uri="{FF2B5EF4-FFF2-40B4-BE49-F238E27FC236}">
                <a16:creationId xmlns:a16="http://schemas.microsoft.com/office/drawing/2014/main" id="{866C1039-55CC-43B0-B3C7-75DE5A86560A}"/>
              </a:ext>
            </a:extLst>
          </p:cNvPr>
          <p:cNvSpPr/>
          <p:nvPr/>
        </p:nvSpPr>
        <p:spPr>
          <a:xfrm>
            <a:off x="2187953" y="2952545"/>
            <a:ext cx="442750"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pt-BR" sz="3600" b="1" cap="none" spc="0" dirty="0">
                <a:ln/>
                <a:solidFill>
                  <a:schemeClr val="accent4"/>
                </a:solidFill>
                <a:effectLst/>
              </a:rPr>
              <a:t>2</a:t>
            </a:r>
          </a:p>
        </p:txBody>
      </p:sp>
      <p:sp>
        <p:nvSpPr>
          <p:cNvPr id="14" name="Retângulo 13">
            <a:extLst>
              <a:ext uri="{FF2B5EF4-FFF2-40B4-BE49-F238E27FC236}">
                <a16:creationId xmlns:a16="http://schemas.microsoft.com/office/drawing/2014/main" id="{234505DD-A671-4A2D-89DA-54AC821D9B16}"/>
              </a:ext>
            </a:extLst>
          </p:cNvPr>
          <p:cNvSpPr/>
          <p:nvPr/>
        </p:nvSpPr>
        <p:spPr>
          <a:xfrm>
            <a:off x="6058876" y="1448327"/>
            <a:ext cx="442750"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pt-BR" sz="3600" b="1" cap="none" spc="0" dirty="0">
                <a:ln/>
                <a:solidFill>
                  <a:schemeClr val="accent4"/>
                </a:solidFill>
                <a:effectLst/>
              </a:rPr>
              <a:t>3</a:t>
            </a:r>
          </a:p>
        </p:txBody>
      </p:sp>
      <p:sp>
        <p:nvSpPr>
          <p:cNvPr id="16" name="Retângulo 15">
            <a:extLst>
              <a:ext uri="{FF2B5EF4-FFF2-40B4-BE49-F238E27FC236}">
                <a16:creationId xmlns:a16="http://schemas.microsoft.com/office/drawing/2014/main" id="{970C1BDD-3298-46D1-8017-6BA2F0E7C27A}"/>
              </a:ext>
            </a:extLst>
          </p:cNvPr>
          <p:cNvSpPr/>
          <p:nvPr/>
        </p:nvSpPr>
        <p:spPr>
          <a:xfrm>
            <a:off x="6630274" y="2952545"/>
            <a:ext cx="442750"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pt-BR" sz="3600" b="1" cap="none" spc="0" dirty="0">
                <a:ln/>
                <a:solidFill>
                  <a:schemeClr val="accent4"/>
                </a:solidFill>
                <a:effectLst/>
              </a:rPr>
              <a:t>4</a:t>
            </a:r>
          </a:p>
        </p:txBody>
      </p:sp>
      <p:sp>
        <p:nvSpPr>
          <p:cNvPr id="18" name="Retângulo 17">
            <a:extLst>
              <a:ext uri="{FF2B5EF4-FFF2-40B4-BE49-F238E27FC236}">
                <a16:creationId xmlns:a16="http://schemas.microsoft.com/office/drawing/2014/main" id="{2AD04664-67E6-4C3C-AD27-93639C96C644}"/>
              </a:ext>
            </a:extLst>
          </p:cNvPr>
          <p:cNvSpPr/>
          <p:nvPr/>
        </p:nvSpPr>
        <p:spPr>
          <a:xfrm>
            <a:off x="11581168" y="1448327"/>
            <a:ext cx="442750" cy="646331"/>
          </a:xfrm>
          <a:prstGeom prst="rect">
            <a:avLst/>
          </a:prstGeom>
          <a:noFill/>
        </p:spPr>
        <p:txBody>
          <a:bodyPr wrap="none" lIns="91440" tIns="45720" rIns="91440" bIns="45720">
            <a:spAutoFit/>
            <a:scene3d>
              <a:camera prst="orthographicFront"/>
              <a:lightRig rig="soft" dir="t">
                <a:rot lat="0" lon="0" rev="15600000"/>
              </a:lightRig>
            </a:scene3d>
            <a:sp3d extrusionH="57150" prstMaterial="softEdge">
              <a:bevelT w="25400" h="38100"/>
            </a:sp3d>
          </a:bodyPr>
          <a:lstStyle/>
          <a:p>
            <a:pPr algn="ctr"/>
            <a:r>
              <a:rPr lang="pt-BR" sz="3600" b="1" cap="none" spc="0" dirty="0">
                <a:ln/>
                <a:solidFill>
                  <a:schemeClr val="accent4"/>
                </a:solidFill>
                <a:effectLst/>
              </a:rPr>
              <a:t>5</a:t>
            </a:r>
          </a:p>
        </p:txBody>
      </p:sp>
      <p:sp>
        <p:nvSpPr>
          <p:cNvPr id="20" name="Retângulo 19">
            <a:extLst>
              <a:ext uri="{FF2B5EF4-FFF2-40B4-BE49-F238E27FC236}">
                <a16:creationId xmlns:a16="http://schemas.microsoft.com/office/drawing/2014/main" id="{D9408405-A76A-4596-AC57-152BC115A230}"/>
              </a:ext>
            </a:extLst>
          </p:cNvPr>
          <p:cNvSpPr/>
          <p:nvPr/>
        </p:nvSpPr>
        <p:spPr>
          <a:xfrm>
            <a:off x="10447034" y="0"/>
            <a:ext cx="1744966" cy="461665"/>
          </a:xfrm>
          <a:prstGeom prst="rect">
            <a:avLst/>
          </a:prstGeom>
          <a:noFill/>
        </p:spPr>
        <p:txBody>
          <a:bodyPr wrap="none" lIns="91440" tIns="45720" rIns="91440" bIns="45720">
            <a:spAutoFit/>
          </a:bodyPr>
          <a:lstStyle/>
          <a:p>
            <a:pPr algn="r"/>
            <a:r>
              <a:rPr lang="pt-BR" sz="1300" b="1"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Investigadores literários</a:t>
            </a:r>
          </a:p>
          <a:p>
            <a:pPr algn="r"/>
            <a:r>
              <a:rPr lang="pt-BR" sz="1100" b="0" cap="none" spc="0" dirty="0">
                <a:ln w="0"/>
                <a:solidFill>
                  <a:schemeClr val="tx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Professora Melina de Paulo</a:t>
            </a:r>
          </a:p>
        </p:txBody>
      </p:sp>
    </p:spTree>
    <p:extLst>
      <p:ext uri="{BB962C8B-B14F-4D97-AF65-F5344CB8AC3E}">
        <p14:creationId xmlns:p14="http://schemas.microsoft.com/office/powerpoint/2010/main" val="35857435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0.02278 -0.00625 L 0.52214 -0.20995 " pathEditMode="relative" rAng="0" ptsTypes="AA">
                                      <p:cBhvr>
                                        <p:cTn id="6" dur="2000" fill="hold"/>
                                        <p:tgtEl>
                                          <p:spTgt spid="5"/>
                                        </p:tgtEl>
                                        <p:attrNameLst>
                                          <p:attrName>ppt_x</p:attrName>
                                          <p:attrName>ppt_y</p:attrName>
                                        </p:attrNameLst>
                                      </p:cBhvr>
                                      <p:rCtr x="27240" y="-10185"/>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grpId="0" nodeType="clickEffect">
                                  <p:stCondLst>
                                    <p:cond delay="0"/>
                                  </p:stCondLst>
                                  <p:childTnLst>
                                    <p:animMotion origin="layout" path="M 0.00325 0.01157 L -0.19271 -0.19838 " pathEditMode="relative" rAng="0" ptsTypes="AA">
                                      <p:cBhvr>
                                        <p:cTn id="10" dur="2000" fill="hold"/>
                                        <p:tgtEl>
                                          <p:spTgt spid="6"/>
                                        </p:tgtEl>
                                        <p:attrNameLst>
                                          <p:attrName>ppt_x</p:attrName>
                                          <p:attrName>ppt_y</p:attrName>
                                        </p:attrNameLst>
                                      </p:cBhvr>
                                      <p:rCtr x="-9805" y="-10509"/>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grpId="0" nodeType="clickEffect">
                                  <p:stCondLst>
                                    <p:cond delay="0"/>
                                  </p:stCondLst>
                                  <p:childTnLst>
                                    <p:animMotion origin="layout" path="M -6.25E-7 3.7037E-7 L -0.03503 -0.19398 " pathEditMode="relative" rAng="0" ptsTypes="AA">
                                      <p:cBhvr>
                                        <p:cTn id="14" dur="2000" fill="hold"/>
                                        <p:tgtEl>
                                          <p:spTgt spid="7"/>
                                        </p:tgtEl>
                                        <p:attrNameLst>
                                          <p:attrName>ppt_x</p:attrName>
                                          <p:attrName>ppt_y</p:attrName>
                                        </p:attrNameLst>
                                      </p:cBhvr>
                                      <p:rCtr x="-1758" y="-9699"/>
                                    </p:animMotion>
                                  </p:childTnLst>
                                </p:cTn>
                              </p:par>
                            </p:childTnLst>
                          </p:cTn>
                        </p:par>
                      </p:childTnLst>
                    </p:cTn>
                  </p:par>
                  <p:par>
                    <p:cTn id="15" fill="hold">
                      <p:stCondLst>
                        <p:cond delay="indefinite"/>
                      </p:stCondLst>
                      <p:childTnLst>
                        <p:par>
                          <p:cTn id="16" fill="hold">
                            <p:stCondLst>
                              <p:cond delay="0"/>
                            </p:stCondLst>
                            <p:childTnLst>
                              <p:par>
                                <p:cTn id="17" presetID="64" presetClass="path" presetSubtype="0" accel="50000" decel="50000" fill="hold" grpId="0" nodeType="clickEffect">
                                  <p:stCondLst>
                                    <p:cond delay="0"/>
                                  </p:stCondLst>
                                  <p:childTnLst>
                                    <p:animMotion origin="layout" path="M -3.33333E-6 -7.40741E-7 L 0.2112 -0.19259 " pathEditMode="relative" rAng="0" ptsTypes="AA">
                                      <p:cBhvr>
                                        <p:cTn id="18" dur="2000" fill="hold"/>
                                        <p:tgtEl>
                                          <p:spTgt spid="8"/>
                                        </p:tgtEl>
                                        <p:attrNameLst>
                                          <p:attrName>ppt_x</p:attrName>
                                          <p:attrName>ppt_y</p:attrName>
                                        </p:attrNameLst>
                                      </p:cBhvr>
                                      <p:rCtr x="10560" y="-9630"/>
                                    </p:animMotion>
                                  </p:childTnLst>
                                </p:cTn>
                              </p:par>
                            </p:childTnLst>
                          </p:cTn>
                        </p:par>
                      </p:childTnLst>
                    </p:cTn>
                  </p:par>
                  <p:par>
                    <p:cTn id="19" fill="hold">
                      <p:stCondLst>
                        <p:cond delay="indefinite"/>
                      </p:stCondLst>
                      <p:childTnLst>
                        <p:par>
                          <p:cTn id="20" fill="hold">
                            <p:stCondLst>
                              <p:cond delay="0"/>
                            </p:stCondLst>
                            <p:childTnLst>
                              <p:par>
                                <p:cTn id="21" presetID="64" presetClass="path" presetSubtype="0" accel="50000" decel="50000" fill="hold" grpId="0" nodeType="clickEffect">
                                  <p:stCondLst>
                                    <p:cond delay="0"/>
                                  </p:stCondLst>
                                  <p:childTnLst>
                                    <p:animMotion origin="layout" path="M 1.25E-6 3.7037E-7 L -0.61563 -0.19398 " pathEditMode="relative" rAng="0" ptsTypes="AA">
                                      <p:cBhvr>
                                        <p:cTn id="22" dur="2000" fill="hold"/>
                                        <p:tgtEl>
                                          <p:spTgt spid="9"/>
                                        </p:tgtEl>
                                        <p:attrNameLst>
                                          <p:attrName>ppt_x</p:attrName>
                                          <p:attrName>ppt_y</p:attrName>
                                        </p:attrNameLst>
                                      </p:cBhvr>
                                      <p:rCtr x="-30781" y="-969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Mastim Inglês - Mastiff | Informações sobre a Raça e Filhotes">
            <a:extLst>
              <a:ext uri="{FF2B5EF4-FFF2-40B4-BE49-F238E27FC236}">
                <a16:creationId xmlns:a16="http://schemas.microsoft.com/office/drawing/2014/main" id="{68AD3FEC-A880-435A-9F8C-611F69B5001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6455"/>
          <a:stretch/>
        </p:blipFill>
        <p:spPr bwMode="auto">
          <a:xfrm>
            <a:off x="8292224" y="1449249"/>
            <a:ext cx="3559862" cy="251035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2" name="Picture 4" descr="Bull Terrier - Esse cão é pura diversão - Blog Dr Pet">
            <a:extLst>
              <a:ext uri="{FF2B5EF4-FFF2-40B4-BE49-F238E27FC236}">
                <a16:creationId xmlns:a16="http://schemas.microsoft.com/office/drawing/2014/main" id="{46199E5D-FE2A-4063-8B5F-23FDAE31BB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3613" y="1562357"/>
            <a:ext cx="3606160" cy="25818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pic>
        <p:nvPicPr>
          <p:cNvPr id="2054" name="Picture 6" descr="Conheça mais sobre a raça Spaniel D'água Americano - Vet Smart">
            <a:extLst>
              <a:ext uri="{FF2B5EF4-FFF2-40B4-BE49-F238E27FC236}">
                <a16:creationId xmlns:a16="http://schemas.microsoft.com/office/drawing/2014/main" id="{62537356-6C24-4B25-8115-697FDAE7777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55412" y="1449249"/>
            <a:ext cx="3481173" cy="258180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a:extLst>
            <a:ext uri="{909E8E84-426E-40DD-AFC4-6F175D3DCCD1}">
              <a14:hiddenFill xmlns:a14="http://schemas.microsoft.com/office/drawing/2010/main">
                <a:solidFill>
                  <a:srgbClr val="FFFFFF"/>
                </a:solidFill>
              </a14:hiddenFill>
            </a:ext>
          </a:extLst>
        </p:spPr>
      </p:pic>
      <p:sp>
        <p:nvSpPr>
          <p:cNvPr id="6" name="Retângulo 5">
            <a:extLst>
              <a:ext uri="{FF2B5EF4-FFF2-40B4-BE49-F238E27FC236}">
                <a16:creationId xmlns:a16="http://schemas.microsoft.com/office/drawing/2014/main" id="{FF238FCB-6FCD-4152-8D83-8ADCE9FC51EB}"/>
              </a:ext>
            </a:extLst>
          </p:cNvPr>
          <p:cNvSpPr/>
          <p:nvPr/>
        </p:nvSpPr>
        <p:spPr>
          <a:xfrm>
            <a:off x="293613" y="246221"/>
            <a:ext cx="8380604" cy="769441"/>
          </a:xfrm>
          <a:prstGeom prst="rect">
            <a:avLst/>
          </a:prstGeom>
          <a:noFill/>
        </p:spPr>
        <p:txBody>
          <a:bodyPr wrap="square" lIns="91440" tIns="45720" rIns="91440" bIns="45720">
            <a:spAutoFit/>
          </a:bodyPr>
          <a:lstStyle/>
          <a:p>
            <a:r>
              <a:rPr lang="pt-BR" sz="4400" b="1" dirty="0">
                <a:ln w="0"/>
                <a:effectLst>
                  <a:outerShdw blurRad="38100" dist="19050" dir="2700000" algn="tl" rotWithShape="0">
                    <a:schemeClr val="dk1">
                      <a:alpha val="40000"/>
                    </a:schemeClr>
                  </a:outerShdw>
                </a:effectLst>
                <a:latin typeface="Stencil" panose="040409050D0802020404" pitchFamily="82" charset="0"/>
              </a:rPr>
              <a:t>INDIQUE A RAÇA DE CADA CÃO:</a:t>
            </a:r>
            <a:endParaRPr lang="pt-BR" sz="4400" b="1" cap="none" spc="0" dirty="0">
              <a:ln w="0"/>
              <a:solidFill>
                <a:schemeClr val="tx1"/>
              </a:solidFill>
              <a:effectLst>
                <a:outerShdw blurRad="38100" dist="19050" dir="2700000" algn="tl" rotWithShape="0">
                  <a:schemeClr val="dk1">
                    <a:alpha val="40000"/>
                  </a:schemeClr>
                </a:outerShdw>
              </a:effectLst>
              <a:latin typeface="Stencil" panose="040409050D0802020404" pitchFamily="82" charset="0"/>
            </a:endParaRPr>
          </a:p>
        </p:txBody>
      </p:sp>
      <p:sp>
        <p:nvSpPr>
          <p:cNvPr id="7" name="CaixaDeTexto 6">
            <a:extLst>
              <a:ext uri="{FF2B5EF4-FFF2-40B4-BE49-F238E27FC236}">
                <a16:creationId xmlns:a16="http://schemas.microsoft.com/office/drawing/2014/main" id="{916331BB-F54E-4D1B-B610-CC58FB1B7A3A}"/>
              </a:ext>
            </a:extLst>
          </p:cNvPr>
          <p:cNvSpPr txBox="1"/>
          <p:nvPr/>
        </p:nvSpPr>
        <p:spPr>
          <a:xfrm>
            <a:off x="4825067" y="4871808"/>
            <a:ext cx="2541865" cy="646331"/>
          </a:xfrm>
          <a:prstGeom prst="rect">
            <a:avLst/>
          </a:prstGeom>
          <a:noFill/>
        </p:spPr>
        <p:txBody>
          <a:bodyPr wrap="square" rtlCol="0">
            <a:spAutoFit/>
          </a:bodyPr>
          <a:lstStyle/>
          <a:p>
            <a:pPr algn="ctr"/>
            <a:r>
              <a:rPr lang="pt-BR" sz="3600" b="1" dirty="0">
                <a:effectLst>
                  <a:outerShdw blurRad="38100" dist="38100" dir="2700000" algn="tl">
                    <a:srgbClr val="000000">
                      <a:alpha val="43137"/>
                    </a:srgbClr>
                  </a:outerShdw>
                </a:effectLst>
              </a:rPr>
              <a:t>TERRIER</a:t>
            </a:r>
          </a:p>
        </p:txBody>
      </p:sp>
      <p:sp>
        <p:nvSpPr>
          <p:cNvPr id="8" name="CaixaDeTexto 7">
            <a:extLst>
              <a:ext uri="{FF2B5EF4-FFF2-40B4-BE49-F238E27FC236}">
                <a16:creationId xmlns:a16="http://schemas.microsoft.com/office/drawing/2014/main" id="{B2E856AB-A0E1-44A9-9453-5E46BB1DAC7D}"/>
              </a:ext>
            </a:extLst>
          </p:cNvPr>
          <p:cNvSpPr txBox="1"/>
          <p:nvPr/>
        </p:nvSpPr>
        <p:spPr>
          <a:xfrm>
            <a:off x="531301" y="4871809"/>
            <a:ext cx="2541865" cy="646331"/>
          </a:xfrm>
          <a:prstGeom prst="rect">
            <a:avLst/>
          </a:prstGeom>
          <a:noFill/>
        </p:spPr>
        <p:txBody>
          <a:bodyPr wrap="square" rtlCol="0">
            <a:spAutoFit/>
          </a:bodyPr>
          <a:lstStyle/>
          <a:p>
            <a:pPr algn="ctr"/>
            <a:r>
              <a:rPr lang="pt-BR" sz="3600" b="1" dirty="0">
                <a:effectLst>
                  <a:outerShdw blurRad="38100" dist="38100" dir="2700000" algn="tl">
                    <a:srgbClr val="000000">
                      <a:alpha val="43137"/>
                    </a:srgbClr>
                  </a:outerShdw>
                </a:effectLst>
              </a:rPr>
              <a:t>MASTIM</a:t>
            </a:r>
          </a:p>
        </p:txBody>
      </p:sp>
      <p:sp>
        <p:nvSpPr>
          <p:cNvPr id="9" name="CaixaDeTexto 8">
            <a:extLst>
              <a:ext uri="{FF2B5EF4-FFF2-40B4-BE49-F238E27FC236}">
                <a16:creationId xmlns:a16="http://schemas.microsoft.com/office/drawing/2014/main" id="{786D7492-00F2-4F95-B2A7-A5CA9C617A44}"/>
              </a:ext>
            </a:extLst>
          </p:cNvPr>
          <p:cNvSpPr txBox="1"/>
          <p:nvPr/>
        </p:nvSpPr>
        <p:spPr>
          <a:xfrm>
            <a:off x="8888134" y="4871808"/>
            <a:ext cx="2541865" cy="646331"/>
          </a:xfrm>
          <a:prstGeom prst="rect">
            <a:avLst/>
          </a:prstGeom>
          <a:noFill/>
        </p:spPr>
        <p:txBody>
          <a:bodyPr wrap="square" rtlCol="0">
            <a:spAutoFit/>
          </a:bodyPr>
          <a:lstStyle/>
          <a:p>
            <a:pPr algn="ctr"/>
            <a:r>
              <a:rPr lang="pt-BR" sz="3600" b="1" dirty="0">
                <a:effectLst>
                  <a:outerShdw blurRad="38100" dist="38100" dir="2700000" algn="tl">
                    <a:srgbClr val="000000">
                      <a:alpha val="43137"/>
                    </a:srgbClr>
                  </a:outerShdw>
                </a:effectLst>
              </a:rPr>
              <a:t>SPANIEL</a:t>
            </a:r>
          </a:p>
        </p:txBody>
      </p:sp>
      <p:sp>
        <p:nvSpPr>
          <p:cNvPr id="11" name="Retângulo 10">
            <a:extLst>
              <a:ext uri="{FF2B5EF4-FFF2-40B4-BE49-F238E27FC236}">
                <a16:creationId xmlns:a16="http://schemas.microsoft.com/office/drawing/2014/main" id="{3743D36B-CCB5-409D-BB29-8FA43CC9138D}"/>
              </a:ext>
            </a:extLst>
          </p:cNvPr>
          <p:cNvSpPr/>
          <p:nvPr/>
        </p:nvSpPr>
        <p:spPr>
          <a:xfrm>
            <a:off x="4408414" y="5133418"/>
            <a:ext cx="7783586" cy="584775"/>
          </a:xfrm>
          <a:prstGeom prst="rect">
            <a:avLst/>
          </a:prstGeom>
          <a:noFill/>
        </p:spPr>
        <p:txBody>
          <a:bodyPr wrap="square" lIns="91440" tIns="45720" rIns="91440" bIns="45720">
            <a:spAutoFit/>
          </a:bodyPr>
          <a:lstStyle/>
          <a:p>
            <a:r>
              <a:rPr lang="pt-BR" sz="3200" b="1" dirty="0">
                <a:ln w="0"/>
                <a:effectLst>
                  <a:outerShdw blurRad="38100" dist="19050" dir="2700000" algn="tl" rotWithShape="0">
                    <a:schemeClr val="dk1">
                      <a:alpha val="40000"/>
                    </a:schemeClr>
                  </a:outerShdw>
                </a:effectLst>
                <a:latin typeface="Stencil" panose="040409050D0802020404" pitchFamily="82" charset="0"/>
              </a:rPr>
              <a:t>Qual era o cão de James Mortimer?</a:t>
            </a:r>
            <a:endParaRPr lang="pt-BR" sz="3200" b="1" cap="none" spc="0" dirty="0">
              <a:ln w="0"/>
              <a:solidFill>
                <a:schemeClr val="tx1"/>
              </a:solidFill>
              <a:effectLst>
                <a:outerShdw blurRad="38100" dist="19050" dir="2700000" algn="tl" rotWithShape="0">
                  <a:schemeClr val="dk1">
                    <a:alpha val="40000"/>
                  </a:schemeClr>
                </a:outerShdw>
              </a:effectLst>
              <a:latin typeface="Stencil" panose="040409050D0802020404" pitchFamily="82" charset="0"/>
            </a:endParaRPr>
          </a:p>
        </p:txBody>
      </p:sp>
      <p:sp>
        <p:nvSpPr>
          <p:cNvPr id="12" name="Retângulo 11">
            <a:extLst>
              <a:ext uri="{FF2B5EF4-FFF2-40B4-BE49-F238E27FC236}">
                <a16:creationId xmlns:a16="http://schemas.microsoft.com/office/drawing/2014/main" id="{E4AEF80C-0890-4AED-84F9-44858F652D50}"/>
              </a:ext>
            </a:extLst>
          </p:cNvPr>
          <p:cNvSpPr/>
          <p:nvPr/>
        </p:nvSpPr>
        <p:spPr>
          <a:xfrm>
            <a:off x="10447034" y="0"/>
            <a:ext cx="1744966" cy="461665"/>
          </a:xfrm>
          <a:prstGeom prst="rect">
            <a:avLst/>
          </a:prstGeom>
          <a:noFill/>
        </p:spPr>
        <p:txBody>
          <a:bodyPr wrap="none" lIns="91440" tIns="45720" rIns="91440" bIns="45720">
            <a:spAutoFit/>
          </a:bodyPr>
          <a:lstStyle/>
          <a:p>
            <a:pPr algn="r"/>
            <a:r>
              <a:rPr lang="pt-BR" sz="1300" b="1"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Investigadores literários</a:t>
            </a:r>
          </a:p>
          <a:p>
            <a:pPr algn="r"/>
            <a:r>
              <a:rPr lang="pt-BR" sz="1100" b="0" cap="none" spc="0" dirty="0">
                <a:ln w="0"/>
                <a:solidFill>
                  <a:schemeClr val="tx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Professora Melina de Paulo</a:t>
            </a:r>
          </a:p>
        </p:txBody>
      </p:sp>
    </p:spTree>
    <p:extLst>
      <p:ext uri="{BB962C8B-B14F-4D97-AF65-F5344CB8AC3E}">
        <p14:creationId xmlns:p14="http://schemas.microsoft.com/office/powerpoint/2010/main" val="2803095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4" presetClass="path" presetSubtype="0" accel="50000" decel="50000" fill="hold" grpId="0" nodeType="clickEffect">
                                  <p:stCondLst>
                                    <p:cond delay="0"/>
                                  </p:stCondLst>
                                  <p:childTnLst>
                                    <p:animMotion origin="layout" path="M 3.54167E-6 2.59259E-6 L 0.67656 -0.1169 " pathEditMode="relative" rAng="0" ptsTypes="AA">
                                      <p:cBhvr>
                                        <p:cTn id="6" dur="2000" fill="hold"/>
                                        <p:tgtEl>
                                          <p:spTgt spid="8"/>
                                        </p:tgtEl>
                                        <p:attrNameLst>
                                          <p:attrName>ppt_x</p:attrName>
                                          <p:attrName>ppt_y</p:attrName>
                                        </p:attrNameLst>
                                      </p:cBhvr>
                                      <p:rCtr x="33828" y="-5856"/>
                                    </p:animMotion>
                                  </p:childTnLst>
                                </p:cTn>
                              </p:par>
                            </p:childTnLst>
                          </p:cTn>
                        </p:par>
                      </p:childTnLst>
                    </p:cTn>
                  </p:par>
                  <p:par>
                    <p:cTn id="7" fill="hold">
                      <p:stCondLst>
                        <p:cond delay="indefinite"/>
                      </p:stCondLst>
                      <p:childTnLst>
                        <p:par>
                          <p:cTn id="8" fill="hold">
                            <p:stCondLst>
                              <p:cond delay="0"/>
                            </p:stCondLst>
                            <p:childTnLst>
                              <p:par>
                                <p:cTn id="9" presetID="64" presetClass="path" presetSubtype="0" accel="50000" decel="50000" fill="hold" grpId="0" nodeType="clickEffect">
                                  <p:stCondLst>
                                    <p:cond delay="0"/>
                                  </p:stCondLst>
                                  <p:childTnLst>
                                    <p:animMotion origin="layout" path="M 0 2.59259E-6 L -0.34375 -0.08866 " pathEditMode="relative" rAng="0" ptsTypes="AA">
                                      <p:cBhvr>
                                        <p:cTn id="10" dur="2000" fill="hold"/>
                                        <p:tgtEl>
                                          <p:spTgt spid="7"/>
                                        </p:tgtEl>
                                        <p:attrNameLst>
                                          <p:attrName>ppt_x</p:attrName>
                                          <p:attrName>ppt_y</p:attrName>
                                        </p:attrNameLst>
                                      </p:cBhvr>
                                      <p:rCtr x="-17188" y="-4444"/>
                                    </p:animMotion>
                                  </p:childTnLst>
                                </p:cTn>
                              </p:par>
                            </p:childTnLst>
                          </p:cTn>
                        </p:par>
                      </p:childTnLst>
                    </p:cTn>
                  </p:par>
                  <p:par>
                    <p:cTn id="11" fill="hold">
                      <p:stCondLst>
                        <p:cond delay="indefinite"/>
                      </p:stCondLst>
                      <p:childTnLst>
                        <p:par>
                          <p:cTn id="12" fill="hold">
                            <p:stCondLst>
                              <p:cond delay="0"/>
                            </p:stCondLst>
                            <p:childTnLst>
                              <p:par>
                                <p:cTn id="13" presetID="64" presetClass="path" presetSubtype="0" accel="50000" decel="50000" fill="hold" grpId="0" nodeType="clickEffect">
                                  <p:stCondLst>
                                    <p:cond delay="0"/>
                                  </p:stCondLst>
                                  <p:childTnLst>
                                    <p:animMotion origin="layout" path="M -3.125E-6 2.59259E-6 L -0.3332 -0.10648 " pathEditMode="relative" rAng="0" ptsTypes="AA">
                                      <p:cBhvr>
                                        <p:cTn id="14" dur="2000" fill="hold"/>
                                        <p:tgtEl>
                                          <p:spTgt spid="9"/>
                                        </p:tgtEl>
                                        <p:attrNameLst>
                                          <p:attrName>ppt_x</p:attrName>
                                          <p:attrName>ppt_y</p:attrName>
                                        </p:attrNameLst>
                                      </p:cBhvr>
                                      <p:rCtr x="-16667" y="-5324"/>
                                    </p:animMotion>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ppt_x"/>
                                          </p:val>
                                        </p:tav>
                                        <p:tav tm="100000">
                                          <p:val>
                                            <p:strVal val="#ppt_x"/>
                                          </p:val>
                                        </p:tav>
                                      </p:tavLst>
                                    </p:anim>
                                    <p:anim calcmode="lin" valueType="num">
                                      <p:cBhvr additive="base">
                                        <p:cTn id="2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Sidney Paget, 1901">
            <a:extLst>
              <a:ext uri="{FF2B5EF4-FFF2-40B4-BE49-F238E27FC236}">
                <a16:creationId xmlns:a16="http://schemas.microsoft.com/office/drawing/2014/main" id="{FD11E281-35A4-40DE-86CE-676B7889F87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786" y="1015662"/>
            <a:ext cx="2583306" cy="5040675"/>
          </a:xfrm>
          <a:prstGeom prst="rect">
            <a:avLst/>
          </a:prstGeom>
          <a:noFill/>
          <a:extLst>
            <a:ext uri="{909E8E84-426E-40DD-AFC4-6F175D3DCCD1}">
              <a14:hiddenFill xmlns:a14="http://schemas.microsoft.com/office/drawing/2010/main">
                <a:solidFill>
                  <a:srgbClr val="FFFFFF"/>
                </a:solidFill>
              </a14:hiddenFill>
            </a:ext>
          </a:extLst>
        </p:spPr>
      </p:pic>
      <p:sp>
        <p:nvSpPr>
          <p:cNvPr id="3" name="Retângulo 2">
            <a:extLst>
              <a:ext uri="{FF2B5EF4-FFF2-40B4-BE49-F238E27FC236}">
                <a16:creationId xmlns:a16="http://schemas.microsoft.com/office/drawing/2014/main" id="{A6BA576E-9FB3-4934-9736-30BC0C021D99}"/>
              </a:ext>
            </a:extLst>
          </p:cNvPr>
          <p:cNvSpPr/>
          <p:nvPr/>
        </p:nvSpPr>
        <p:spPr>
          <a:xfrm>
            <a:off x="293613" y="206828"/>
            <a:ext cx="7860486" cy="584775"/>
          </a:xfrm>
          <a:prstGeom prst="rect">
            <a:avLst/>
          </a:prstGeom>
          <a:noFill/>
        </p:spPr>
        <p:txBody>
          <a:bodyPr wrap="square" lIns="91440" tIns="45720" rIns="91440" bIns="45720">
            <a:spAutoFit/>
          </a:bodyPr>
          <a:lstStyle/>
          <a:p>
            <a:r>
              <a:rPr lang="pt-BR" sz="3200" b="1" dirty="0">
                <a:ln w="0"/>
                <a:effectLst>
                  <a:outerShdw blurRad="38100" dist="19050" dir="2700000" algn="tl" rotWithShape="0">
                    <a:schemeClr val="dk1">
                      <a:alpha val="40000"/>
                    </a:schemeClr>
                  </a:outerShdw>
                </a:effectLst>
                <a:latin typeface="Stencil" panose="040409050D0802020404" pitchFamily="82" charset="0"/>
              </a:rPr>
              <a:t>Recapitulando: Capítulos 01 e 02</a:t>
            </a:r>
            <a:endParaRPr lang="pt-BR" sz="3200" b="1" cap="none" spc="0" dirty="0">
              <a:ln w="0"/>
              <a:solidFill>
                <a:schemeClr val="tx1"/>
              </a:solidFill>
              <a:effectLst>
                <a:outerShdw blurRad="38100" dist="19050" dir="2700000" algn="tl" rotWithShape="0">
                  <a:schemeClr val="dk1">
                    <a:alpha val="40000"/>
                  </a:schemeClr>
                </a:outerShdw>
              </a:effectLst>
              <a:latin typeface="Stencil" panose="040409050D0802020404" pitchFamily="82" charset="0"/>
            </a:endParaRPr>
          </a:p>
        </p:txBody>
      </p:sp>
      <p:pic>
        <p:nvPicPr>
          <p:cNvPr id="1028" name="Picture 4" descr="Sidney Paget, 1901">
            <a:extLst>
              <a:ext uri="{FF2B5EF4-FFF2-40B4-BE49-F238E27FC236}">
                <a16:creationId xmlns:a16="http://schemas.microsoft.com/office/drawing/2014/main" id="{DC9EE71A-0ED2-4925-829B-F50058F325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64997" y="1015661"/>
            <a:ext cx="4394151" cy="504067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idney Paget, 1901">
            <a:extLst>
              <a:ext uri="{FF2B5EF4-FFF2-40B4-BE49-F238E27FC236}">
                <a16:creationId xmlns:a16="http://schemas.microsoft.com/office/drawing/2014/main" id="{2B32614B-6F05-4093-ABBF-2CC6F6F163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817030" y="1015662"/>
            <a:ext cx="4089241" cy="5040674"/>
          </a:xfrm>
          <a:prstGeom prst="rect">
            <a:avLst/>
          </a:prstGeom>
          <a:noFill/>
          <a:extLst>
            <a:ext uri="{909E8E84-426E-40DD-AFC4-6F175D3DCCD1}">
              <a14:hiddenFill xmlns:a14="http://schemas.microsoft.com/office/drawing/2010/main">
                <a:solidFill>
                  <a:srgbClr val="FFFFFF"/>
                </a:solidFill>
              </a14:hiddenFill>
            </a:ext>
          </a:extLst>
        </p:spPr>
      </p:pic>
      <p:sp>
        <p:nvSpPr>
          <p:cNvPr id="6" name="Retângulo 5">
            <a:extLst>
              <a:ext uri="{FF2B5EF4-FFF2-40B4-BE49-F238E27FC236}">
                <a16:creationId xmlns:a16="http://schemas.microsoft.com/office/drawing/2014/main" id="{94C50A06-0DEC-4234-B85C-71BEC56649AC}"/>
              </a:ext>
            </a:extLst>
          </p:cNvPr>
          <p:cNvSpPr/>
          <p:nvPr/>
        </p:nvSpPr>
        <p:spPr>
          <a:xfrm>
            <a:off x="5562099" y="1608319"/>
            <a:ext cx="2097049" cy="338554"/>
          </a:xfrm>
          <a:prstGeom prst="rect">
            <a:avLst/>
          </a:prstGeom>
          <a:noFill/>
        </p:spPr>
        <p:txBody>
          <a:bodyPr wrap="none" lIns="91440" tIns="45720" rIns="91440" bIns="45720">
            <a:spAutoFit/>
          </a:bodyPr>
          <a:lstStyle/>
          <a:p>
            <a:pPr algn="ctr"/>
            <a:r>
              <a:rPr lang="pt-BR" sz="1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James Mortimer</a:t>
            </a:r>
          </a:p>
        </p:txBody>
      </p:sp>
      <p:sp>
        <p:nvSpPr>
          <p:cNvPr id="7" name="Retângulo 6">
            <a:extLst>
              <a:ext uri="{FF2B5EF4-FFF2-40B4-BE49-F238E27FC236}">
                <a16:creationId xmlns:a16="http://schemas.microsoft.com/office/drawing/2014/main" id="{AEDF3A4A-417D-41D0-91EF-73841531A93E}"/>
              </a:ext>
            </a:extLst>
          </p:cNvPr>
          <p:cNvSpPr/>
          <p:nvPr/>
        </p:nvSpPr>
        <p:spPr>
          <a:xfrm>
            <a:off x="768559" y="1380319"/>
            <a:ext cx="1835760" cy="338554"/>
          </a:xfrm>
          <a:prstGeom prst="rect">
            <a:avLst/>
          </a:prstGeom>
          <a:noFill/>
        </p:spPr>
        <p:txBody>
          <a:bodyPr wrap="none" lIns="91440" tIns="45720" rIns="91440" bIns="45720">
            <a:spAutoFit/>
          </a:bodyPr>
          <a:lstStyle/>
          <a:p>
            <a:pPr algn="ctr"/>
            <a:r>
              <a:rPr lang="pt-BR" sz="1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Sherlock Holmes</a:t>
            </a:r>
          </a:p>
        </p:txBody>
      </p:sp>
      <p:sp>
        <p:nvSpPr>
          <p:cNvPr id="9" name="Retângulo 8">
            <a:extLst>
              <a:ext uri="{FF2B5EF4-FFF2-40B4-BE49-F238E27FC236}">
                <a16:creationId xmlns:a16="http://schemas.microsoft.com/office/drawing/2014/main" id="{2F482413-2800-4007-84D4-83268CF03123}"/>
              </a:ext>
            </a:extLst>
          </p:cNvPr>
          <p:cNvSpPr/>
          <p:nvPr/>
        </p:nvSpPr>
        <p:spPr>
          <a:xfrm rot="18458984">
            <a:off x="475145" y="3049634"/>
            <a:ext cx="2606804" cy="338554"/>
          </a:xfrm>
          <a:prstGeom prst="rect">
            <a:avLst/>
          </a:prstGeom>
          <a:noFill/>
        </p:spPr>
        <p:txBody>
          <a:bodyPr wrap="none" lIns="91440" tIns="45720" rIns="91440" bIns="45720">
            <a:spAutoFit/>
          </a:bodyPr>
          <a:lstStyle/>
          <a:p>
            <a:pPr algn="ctr"/>
            <a:r>
              <a:rPr lang="pt-BR" sz="1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Bengala do Dr. Mortimer</a:t>
            </a:r>
          </a:p>
        </p:txBody>
      </p:sp>
      <p:sp>
        <p:nvSpPr>
          <p:cNvPr id="10" name="Retângulo 9">
            <a:extLst>
              <a:ext uri="{FF2B5EF4-FFF2-40B4-BE49-F238E27FC236}">
                <a16:creationId xmlns:a16="http://schemas.microsoft.com/office/drawing/2014/main" id="{F7CD270D-0B31-461B-A6AA-32870C0B806D}"/>
              </a:ext>
            </a:extLst>
          </p:cNvPr>
          <p:cNvSpPr/>
          <p:nvPr/>
        </p:nvSpPr>
        <p:spPr>
          <a:xfrm>
            <a:off x="3226778" y="1608319"/>
            <a:ext cx="1236237" cy="338554"/>
          </a:xfrm>
          <a:prstGeom prst="rect">
            <a:avLst/>
          </a:prstGeom>
          <a:noFill/>
        </p:spPr>
        <p:txBody>
          <a:bodyPr wrap="none" lIns="91440" tIns="45720" rIns="91440" bIns="45720">
            <a:spAutoFit/>
          </a:bodyPr>
          <a:lstStyle/>
          <a:p>
            <a:pPr algn="ctr"/>
            <a:r>
              <a:rPr lang="pt-BR" sz="1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Watson</a:t>
            </a:r>
          </a:p>
        </p:txBody>
      </p:sp>
      <p:sp>
        <p:nvSpPr>
          <p:cNvPr id="12" name="Retângulo 11">
            <a:extLst>
              <a:ext uri="{FF2B5EF4-FFF2-40B4-BE49-F238E27FC236}">
                <a16:creationId xmlns:a16="http://schemas.microsoft.com/office/drawing/2014/main" id="{AC081038-9623-42BE-A43B-E38C7F15C73F}"/>
              </a:ext>
            </a:extLst>
          </p:cNvPr>
          <p:cNvSpPr/>
          <p:nvPr/>
        </p:nvSpPr>
        <p:spPr>
          <a:xfrm>
            <a:off x="10090371" y="1380319"/>
            <a:ext cx="1236237" cy="338554"/>
          </a:xfrm>
          <a:prstGeom prst="rect">
            <a:avLst/>
          </a:prstGeom>
          <a:noFill/>
        </p:spPr>
        <p:txBody>
          <a:bodyPr wrap="none" lIns="91440" tIns="45720" rIns="91440" bIns="45720">
            <a:spAutoFit/>
          </a:bodyPr>
          <a:lstStyle/>
          <a:p>
            <a:pPr algn="ctr"/>
            <a:r>
              <a:rPr lang="pt-BR" sz="1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Watson</a:t>
            </a:r>
          </a:p>
        </p:txBody>
      </p:sp>
      <p:sp>
        <p:nvSpPr>
          <p:cNvPr id="14" name="Retângulo 13">
            <a:extLst>
              <a:ext uri="{FF2B5EF4-FFF2-40B4-BE49-F238E27FC236}">
                <a16:creationId xmlns:a16="http://schemas.microsoft.com/office/drawing/2014/main" id="{31D94DEB-CF32-4DF5-BB97-37D39C3B7417}"/>
              </a:ext>
            </a:extLst>
          </p:cNvPr>
          <p:cNvSpPr/>
          <p:nvPr/>
        </p:nvSpPr>
        <p:spPr>
          <a:xfrm>
            <a:off x="7946053" y="5158260"/>
            <a:ext cx="2097049" cy="338554"/>
          </a:xfrm>
          <a:prstGeom prst="rect">
            <a:avLst/>
          </a:prstGeom>
          <a:noFill/>
        </p:spPr>
        <p:txBody>
          <a:bodyPr wrap="none" lIns="91440" tIns="45720" rIns="91440" bIns="45720">
            <a:spAutoFit/>
          </a:bodyPr>
          <a:lstStyle/>
          <a:p>
            <a:pPr algn="ctr"/>
            <a:r>
              <a:rPr lang="pt-BR" sz="1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James Mortimer</a:t>
            </a:r>
          </a:p>
        </p:txBody>
      </p:sp>
      <p:sp>
        <p:nvSpPr>
          <p:cNvPr id="16" name="Retângulo 15">
            <a:extLst>
              <a:ext uri="{FF2B5EF4-FFF2-40B4-BE49-F238E27FC236}">
                <a16:creationId xmlns:a16="http://schemas.microsoft.com/office/drawing/2014/main" id="{CC6E0531-5D2A-4BE3-816B-BC08B87A647B}"/>
              </a:ext>
            </a:extLst>
          </p:cNvPr>
          <p:cNvSpPr/>
          <p:nvPr/>
        </p:nvSpPr>
        <p:spPr>
          <a:xfrm>
            <a:off x="9790609" y="4558097"/>
            <a:ext cx="1835760" cy="338554"/>
          </a:xfrm>
          <a:prstGeom prst="rect">
            <a:avLst/>
          </a:prstGeom>
          <a:noFill/>
        </p:spPr>
        <p:txBody>
          <a:bodyPr wrap="none" lIns="91440" tIns="45720" rIns="91440" bIns="45720">
            <a:spAutoFit/>
          </a:bodyPr>
          <a:lstStyle/>
          <a:p>
            <a:pPr algn="ctr"/>
            <a:r>
              <a:rPr lang="pt-BR" sz="16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Sherlock Holmes</a:t>
            </a:r>
          </a:p>
        </p:txBody>
      </p:sp>
      <p:sp>
        <p:nvSpPr>
          <p:cNvPr id="15" name="Retângulo 14">
            <a:extLst>
              <a:ext uri="{FF2B5EF4-FFF2-40B4-BE49-F238E27FC236}">
                <a16:creationId xmlns:a16="http://schemas.microsoft.com/office/drawing/2014/main" id="{054C43AF-0F3A-424D-BD95-A5C08F097621}"/>
              </a:ext>
            </a:extLst>
          </p:cNvPr>
          <p:cNvSpPr/>
          <p:nvPr/>
        </p:nvSpPr>
        <p:spPr>
          <a:xfrm>
            <a:off x="10254853" y="220634"/>
            <a:ext cx="1744966" cy="461665"/>
          </a:xfrm>
          <a:prstGeom prst="rect">
            <a:avLst/>
          </a:prstGeom>
          <a:noFill/>
        </p:spPr>
        <p:txBody>
          <a:bodyPr wrap="none" lIns="91440" tIns="45720" rIns="91440" bIns="45720">
            <a:spAutoFit/>
          </a:bodyPr>
          <a:lstStyle/>
          <a:p>
            <a:pPr algn="r"/>
            <a:r>
              <a:rPr lang="pt-BR" sz="1300" b="1"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Investigadores literários</a:t>
            </a:r>
          </a:p>
          <a:p>
            <a:pPr algn="r"/>
            <a:r>
              <a:rPr lang="pt-BR" sz="1100" b="0" cap="none" spc="0" dirty="0">
                <a:ln w="0"/>
                <a:solidFill>
                  <a:schemeClr val="tx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Professora Melina de Paulo</a:t>
            </a:r>
          </a:p>
        </p:txBody>
      </p:sp>
      <p:sp>
        <p:nvSpPr>
          <p:cNvPr id="17" name="Retângulo 16">
            <a:extLst>
              <a:ext uri="{FF2B5EF4-FFF2-40B4-BE49-F238E27FC236}">
                <a16:creationId xmlns:a16="http://schemas.microsoft.com/office/drawing/2014/main" id="{3C42737A-B020-4FA1-834B-A8EA4684C9B8}"/>
              </a:ext>
            </a:extLst>
          </p:cNvPr>
          <p:cNvSpPr/>
          <p:nvPr/>
        </p:nvSpPr>
        <p:spPr>
          <a:xfrm>
            <a:off x="10090371" y="6271780"/>
            <a:ext cx="1909448" cy="261610"/>
          </a:xfrm>
          <a:prstGeom prst="rect">
            <a:avLst/>
          </a:prstGeom>
          <a:noFill/>
        </p:spPr>
        <p:txBody>
          <a:bodyPr wrap="square" lIns="91440" tIns="45720" rIns="91440" bIns="45720">
            <a:spAutoFit/>
          </a:bodyPr>
          <a:lstStyle/>
          <a:p>
            <a:pPr algn="r"/>
            <a:r>
              <a:rPr lang="pt-BR" sz="1100" dirty="0">
                <a:ln w="0"/>
                <a:effectLst>
                  <a:outerShdw blurRad="38100" dist="19050" dir="2700000" algn="tl" rotWithShape="0">
                    <a:schemeClr val="dk1">
                      <a:alpha val="40000"/>
                    </a:schemeClr>
                  </a:outerShdw>
                </a:effectLst>
                <a:latin typeface="Avocado Creamy" panose="02000500000000000000" pitchFamily="2" charset="0"/>
              </a:rPr>
              <a:t>Imagens: Sidney </a:t>
            </a:r>
            <a:r>
              <a:rPr lang="pt-BR" sz="1100" dirty="0" err="1">
                <a:ln w="0"/>
                <a:effectLst>
                  <a:outerShdw blurRad="38100" dist="19050" dir="2700000" algn="tl" rotWithShape="0">
                    <a:schemeClr val="dk1">
                      <a:alpha val="40000"/>
                    </a:schemeClr>
                  </a:outerShdw>
                </a:effectLst>
                <a:latin typeface="Avocado Creamy" panose="02000500000000000000" pitchFamily="2" charset="0"/>
              </a:rPr>
              <a:t>Paget</a:t>
            </a:r>
            <a:r>
              <a:rPr lang="pt-BR" sz="1100" dirty="0">
                <a:ln w="0"/>
                <a:effectLst>
                  <a:outerShdw blurRad="38100" dist="19050" dir="2700000" algn="tl" rotWithShape="0">
                    <a:schemeClr val="dk1">
                      <a:alpha val="40000"/>
                    </a:schemeClr>
                  </a:outerShdw>
                </a:effectLst>
                <a:latin typeface="Avocado Creamy" panose="02000500000000000000" pitchFamily="2" charset="0"/>
              </a:rPr>
              <a:t>, 1901</a:t>
            </a:r>
            <a:endParaRPr lang="pt-BR" sz="1000" b="0" cap="none" spc="0" dirty="0">
              <a:ln w="0"/>
              <a:solidFill>
                <a:schemeClr val="tx1"/>
              </a:solidFill>
              <a:effectLst>
                <a:outerShdw blurRad="38100" dist="19050" dir="2700000" algn="tl" rotWithShape="0">
                  <a:schemeClr val="dk1">
                    <a:alpha val="40000"/>
                  </a:schemeClr>
                </a:outerShdw>
              </a:effectLst>
              <a:latin typeface="Avocado Creamy" panose="02000500000000000000" pitchFamily="2" charset="0"/>
            </a:endParaRPr>
          </a:p>
        </p:txBody>
      </p:sp>
      <p:sp>
        <p:nvSpPr>
          <p:cNvPr id="18" name="Retângulo 17">
            <a:extLst>
              <a:ext uri="{FF2B5EF4-FFF2-40B4-BE49-F238E27FC236}">
                <a16:creationId xmlns:a16="http://schemas.microsoft.com/office/drawing/2014/main" id="{D4C834CB-9C57-4C52-B06E-52363006F9A5}"/>
              </a:ext>
            </a:extLst>
          </p:cNvPr>
          <p:cNvSpPr/>
          <p:nvPr/>
        </p:nvSpPr>
        <p:spPr>
          <a:xfrm>
            <a:off x="394786" y="6056337"/>
            <a:ext cx="2583306" cy="692497"/>
          </a:xfrm>
          <a:prstGeom prst="rect">
            <a:avLst/>
          </a:prstGeom>
          <a:noFill/>
        </p:spPr>
        <p:txBody>
          <a:bodyPr wrap="square" lIns="91440" tIns="45720" rIns="91440" bIns="45720">
            <a:spAutoFit/>
          </a:bodyPr>
          <a:lstStyle/>
          <a:p>
            <a:pPr algn="ctr"/>
            <a:r>
              <a:rPr lang="pt-BR" sz="13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Holmes e Watson analisam a esquecida bengala do visitante. </a:t>
            </a:r>
          </a:p>
        </p:txBody>
      </p:sp>
      <p:sp>
        <p:nvSpPr>
          <p:cNvPr id="19" name="Retângulo 18">
            <a:extLst>
              <a:ext uri="{FF2B5EF4-FFF2-40B4-BE49-F238E27FC236}">
                <a16:creationId xmlns:a16="http://schemas.microsoft.com/office/drawing/2014/main" id="{812DD5DD-65A9-451E-A948-99986B0C6B39}"/>
              </a:ext>
            </a:extLst>
          </p:cNvPr>
          <p:cNvSpPr/>
          <p:nvPr/>
        </p:nvSpPr>
        <p:spPr>
          <a:xfrm>
            <a:off x="3226778" y="6064032"/>
            <a:ext cx="4432370" cy="492443"/>
          </a:xfrm>
          <a:prstGeom prst="rect">
            <a:avLst/>
          </a:prstGeom>
          <a:noFill/>
        </p:spPr>
        <p:txBody>
          <a:bodyPr wrap="square" lIns="91440" tIns="45720" rIns="91440" bIns="45720">
            <a:spAutoFit/>
          </a:bodyPr>
          <a:lstStyle/>
          <a:p>
            <a:pPr algn="ctr"/>
            <a:r>
              <a:rPr lang="pt-BR" sz="13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Mortimer, dono da bengala, se apresenta aos dois investigadores.</a:t>
            </a:r>
          </a:p>
        </p:txBody>
      </p:sp>
      <p:sp>
        <p:nvSpPr>
          <p:cNvPr id="20" name="Retângulo 19">
            <a:extLst>
              <a:ext uri="{FF2B5EF4-FFF2-40B4-BE49-F238E27FC236}">
                <a16:creationId xmlns:a16="http://schemas.microsoft.com/office/drawing/2014/main" id="{87C548D1-4FE2-4518-BCDD-4EC48CCF4E9E}"/>
              </a:ext>
            </a:extLst>
          </p:cNvPr>
          <p:cNvSpPr/>
          <p:nvPr/>
        </p:nvSpPr>
        <p:spPr>
          <a:xfrm>
            <a:off x="7817030" y="6056336"/>
            <a:ext cx="4089241" cy="492443"/>
          </a:xfrm>
          <a:prstGeom prst="rect">
            <a:avLst/>
          </a:prstGeom>
          <a:noFill/>
        </p:spPr>
        <p:txBody>
          <a:bodyPr wrap="square" lIns="91440" tIns="45720" rIns="91440" bIns="45720">
            <a:spAutoFit/>
          </a:bodyPr>
          <a:lstStyle/>
          <a:p>
            <a:pPr algn="ctr"/>
            <a:r>
              <a:rPr lang="pt-BR" sz="13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Mortimer conta a lenda sobre “O cão dos </a:t>
            </a:r>
            <a:r>
              <a:rPr lang="pt-BR" sz="13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Baskerville</a:t>
            </a:r>
            <a:r>
              <a:rPr lang="pt-BR" sz="13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t>
            </a:r>
          </a:p>
        </p:txBody>
      </p:sp>
    </p:spTree>
    <p:extLst>
      <p:ext uri="{BB962C8B-B14F-4D97-AF65-F5344CB8AC3E}">
        <p14:creationId xmlns:p14="http://schemas.microsoft.com/office/powerpoint/2010/main" val="40158461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randombar(horizontal)">
                                      <p:cBhvr>
                                        <p:cTn id="21" dur="500"/>
                                        <p:tgtEl>
                                          <p:spTgt spid="10"/>
                                        </p:tgtEl>
                                      </p:cBhvr>
                                    </p:animEffect>
                                  </p:childTnLst>
                                </p:cTn>
                              </p:par>
                            </p:childTnLst>
                          </p:cTn>
                        </p:par>
                      </p:childTnLst>
                    </p:cTn>
                  </p:par>
                  <p:par>
                    <p:cTn id="22" fill="hold">
                      <p:stCondLst>
                        <p:cond delay="indefinite"/>
                      </p:stCondLst>
                      <p:childTnLst>
                        <p:par>
                          <p:cTn id="23" fill="hold">
                            <p:stCondLst>
                              <p:cond delay="0"/>
                            </p:stCondLst>
                            <p:childTnLst>
                              <p:par>
                                <p:cTn id="24" presetID="14" presetClass="entr" presetSubtype="1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randombar(horizontal)">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1000"/>
                                        <p:tgtEl>
                                          <p:spTgt spid="14"/>
                                        </p:tgtEl>
                                      </p:cBhvr>
                                    </p:animEffect>
                                    <p:anim calcmode="lin" valueType="num">
                                      <p:cBhvr>
                                        <p:cTn id="32" dur="1000" fill="hold"/>
                                        <p:tgtEl>
                                          <p:spTgt spid="14"/>
                                        </p:tgtEl>
                                        <p:attrNameLst>
                                          <p:attrName>ppt_x</p:attrName>
                                        </p:attrNameLst>
                                      </p:cBhvr>
                                      <p:tavLst>
                                        <p:tav tm="0">
                                          <p:val>
                                            <p:strVal val="#ppt_x"/>
                                          </p:val>
                                        </p:tav>
                                        <p:tav tm="100000">
                                          <p:val>
                                            <p:strVal val="#ppt_x"/>
                                          </p:val>
                                        </p:tav>
                                      </p:tavLst>
                                    </p:anim>
                                    <p:anim calcmode="lin" valueType="num">
                                      <p:cBhvr>
                                        <p:cTn id="33"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fade">
                                      <p:cBhvr>
                                        <p:cTn id="38" dur="1000"/>
                                        <p:tgtEl>
                                          <p:spTgt spid="16"/>
                                        </p:tgtEl>
                                      </p:cBhvr>
                                    </p:animEffect>
                                    <p:anim calcmode="lin" valueType="num">
                                      <p:cBhvr>
                                        <p:cTn id="39" dur="1000" fill="hold"/>
                                        <p:tgtEl>
                                          <p:spTgt spid="16"/>
                                        </p:tgtEl>
                                        <p:attrNameLst>
                                          <p:attrName>ppt_x</p:attrName>
                                        </p:attrNameLst>
                                      </p:cBhvr>
                                      <p:tavLst>
                                        <p:tav tm="0">
                                          <p:val>
                                            <p:strVal val="#ppt_x"/>
                                          </p:val>
                                        </p:tav>
                                        <p:tav tm="100000">
                                          <p:val>
                                            <p:strVal val="#ppt_x"/>
                                          </p:val>
                                        </p:tav>
                                      </p:tavLst>
                                    </p:anim>
                                    <p:anim calcmode="lin" valueType="num">
                                      <p:cBhvr>
                                        <p:cTn id="4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42" presetClass="entr" presetSubtype="0" fill="hold" grpId="0" nodeType="clickEffect">
                                  <p:stCondLst>
                                    <p:cond delay="0"/>
                                  </p:stCondLst>
                                  <p:childTnLst>
                                    <p:set>
                                      <p:cBhvr>
                                        <p:cTn id="44" dur="1" fill="hold">
                                          <p:stCondLst>
                                            <p:cond delay="0"/>
                                          </p:stCondLst>
                                        </p:cTn>
                                        <p:tgtEl>
                                          <p:spTgt spid="12"/>
                                        </p:tgtEl>
                                        <p:attrNameLst>
                                          <p:attrName>style.visibility</p:attrName>
                                        </p:attrNameLst>
                                      </p:cBhvr>
                                      <p:to>
                                        <p:strVal val="visible"/>
                                      </p:to>
                                    </p:set>
                                    <p:animEffect transition="in" filter="fade">
                                      <p:cBhvr>
                                        <p:cTn id="45" dur="1000"/>
                                        <p:tgtEl>
                                          <p:spTgt spid="12"/>
                                        </p:tgtEl>
                                      </p:cBhvr>
                                    </p:animEffect>
                                    <p:anim calcmode="lin" valueType="num">
                                      <p:cBhvr>
                                        <p:cTn id="46" dur="1000" fill="hold"/>
                                        <p:tgtEl>
                                          <p:spTgt spid="12"/>
                                        </p:tgtEl>
                                        <p:attrNameLst>
                                          <p:attrName>ppt_x</p:attrName>
                                        </p:attrNameLst>
                                      </p:cBhvr>
                                      <p:tavLst>
                                        <p:tav tm="0">
                                          <p:val>
                                            <p:strVal val="#ppt_x"/>
                                          </p:val>
                                        </p:tav>
                                        <p:tav tm="100000">
                                          <p:val>
                                            <p:strVal val="#ppt_x"/>
                                          </p:val>
                                        </p:tav>
                                      </p:tavLst>
                                    </p:anim>
                                    <p:anim calcmode="lin" valueType="num">
                                      <p:cBhvr>
                                        <p:cTn id="47"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2" presetClass="entr" presetSubtype="4" fill="hold" grpId="0" nodeType="clickEffect">
                                  <p:stCondLst>
                                    <p:cond delay="0"/>
                                  </p:stCondLst>
                                  <p:childTnLst>
                                    <p:set>
                                      <p:cBhvr>
                                        <p:cTn id="51" dur="1" fill="hold">
                                          <p:stCondLst>
                                            <p:cond delay="0"/>
                                          </p:stCondLst>
                                        </p:cTn>
                                        <p:tgtEl>
                                          <p:spTgt spid="18"/>
                                        </p:tgtEl>
                                        <p:attrNameLst>
                                          <p:attrName>style.visibility</p:attrName>
                                        </p:attrNameLst>
                                      </p:cBhvr>
                                      <p:to>
                                        <p:strVal val="visible"/>
                                      </p:to>
                                    </p:set>
                                    <p:anim calcmode="lin" valueType="num">
                                      <p:cBhvr additive="base">
                                        <p:cTn id="52" dur="500" fill="hold"/>
                                        <p:tgtEl>
                                          <p:spTgt spid="18"/>
                                        </p:tgtEl>
                                        <p:attrNameLst>
                                          <p:attrName>ppt_x</p:attrName>
                                        </p:attrNameLst>
                                      </p:cBhvr>
                                      <p:tavLst>
                                        <p:tav tm="0">
                                          <p:val>
                                            <p:strVal val="#ppt_x"/>
                                          </p:val>
                                        </p:tav>
                                        <p:tav tm="100000">
                                          <p:val>
                                            <p:strVal val="#ppt_x"/>
                                          </p:val>
                                        </p:tav>
                                      </p:tavLst>
                                    </p:anim>
                                    <p:anim calcmode="lin" valueType="num">
                                      <p:cBhvr additive="base">
                                        <p:cTn id="53"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19"/>
                                        </p:tgtEl>
                                        <p:attrNameLst>
                                          <p:attrName>style.visibility</p:attrName>
                                        </p:attrNameLst>
                                      </p:cBhvr>
                                      <p:to>
                                        <p:strVal val="visible"/>
                                      </p:to>
                                    </p:set>
                                    <p:anim calcmode="lin" valueType="num">
                                      <p:cBhvr additive="base">
                                        <p:cTn id="58" dur="500" fill="hold"/>
                                        <p:tgtEl>
                                          <p:spTgt spid="19"/>
                                        </p:tgtEl>
                                        <p:attrNameLst>
                                          <p:attrName>ppt_x</p:attrName>
                                        </p:attrNameLst>
                                      </p:cBhvr>
                                      <p:tavLst>
                                        <p:tav tm="0">
                                          <p:val>
                                            <p:strVal val="#ppt_x"/>
                                          </p:val>
                                        </p:tav>
                                        <p:tav tm="100000">
                                          <p:val>
                                            <p:strVal val="#ppt_x"/>
                                          </p:val>
                                        </p:tav>
                                      </p:tavLst>
                                    </p:anim>
                                    <p:anim calcmode="lin" valueType="num">
                                      <p:cBhvr additive="base">
                                        <p:cTn id="59"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20"/>
                                        </p:tgtEl>
                                        <p:attrNameLst>
                                          <p:attrName>style.visibility</p:attrName>
                                        </p:attrNameLst>
                                      </p:cBhvr>
                                      <p:to>
                                        <p:strVal val="visible"/>
                                      </p:to>
                                    </p:set>
                                    <p:anim calcmode="lin" valueType="num">
                                      <p:cBhvr additive="base">
                                        <p:cTn id="64" dur="500" fill="hold"/>
                                        <p:tgtEl>
                                          <p:spTgt spid="20"/>
                                        </p:tgtEl>
                                        <p:attrNameLst>
                                          <p:attrName>ppt_x</p:attrName>
                                        </p:attrNameLst>
                                      </p:cBhvr>
                                      <p:tavLst>
                                        <p:tav tm="0">
                                          <p:val>
                                            <p:strVal val="#ppt_x"/>
                                          </p:val>
                                        </p:tav>
                                        <p:tav tm="100000">
                                          <p:val>
                                            <p:strVal val="#ppt_x"/>
                                          </p:val>
                                        </p:tav>
                                      </p:tavLst>
                                    </p:anim>
                                    <p:anim calcmode="lin" valueType="num">
                                      <p:cBhvr additive="base">
                                        <p:cTn id="65"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9" grpId="0"/>
      <p:bldP spid="10" grpId="0"/>
      <p:bldP spid="12" grpId="0"/>
      <p:bldP spid="14" grpId="0"/>
      <p:bldP spid="16" grpId="0"/>
      <p:bldP spid="18"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idney Paget, 1901">
            <a:extLst>
              <a:ext uri="{FF2B5EF4-FFF2-40B4-BE49-F238E27FC236}">
                <a16:creationId xmlns:a16="http://schemas.microsoft.com/office/drawing/2014/main" id="{5EE3EF57-333E-45A2-81E2-7EE3CDFE767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0057" y="877162"/>
            <a:ext cx="3029740" cy="574175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Sidney Paget, 1901">
            <a:extLst>
              <a:ext uri="{FF2B5EF4-FFF2-40B4-BE49-F238E27FC236}">
                <a16:creationId xmlns:a16="http://schemas.microsoft.com/office/drawing/2014/main" id="{C17FBDE2-7866-4CA6-839E-916B589730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3667" y="877161"/>
            <a:ext cx="3141284" cy="5741751"/>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idney Paget, 1901">
            <a:extLst>
              <a:ext uri="{FF2B5EF4-FFF2-40B4-BE49-F238E27FC236}">
                <a16:creationId xmlns:a16="http://schemas.microsoft.com/office/drawing/2014/main" id="{7716CE0E-AA00-4C1B-A718-CCF36908D35E}"/>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1136" b="93182" l="368" r="97059">
                        <a14:foregroundMark x1="2206" y1="91364" x2="20588" y2="80000"/>
                        <a14:foregroundMark x1="735" y1="93182" x2="15809" y2="88636"/>
                        <a14:foregroundMark x1="94485" y1="72045" x2="97794" y2="60000"/>
                        <a14:foregroundMark x1="97794" y1="60000" x2="88235" y2="20000"/>
                        <a14:foregroundMark x1="44118" y1="8182" x2="56618" y2="17727"/>
                        <a14:foregroundMark x1="56618" y1="17727" x2="56618" y2="22955"/>
                        <a14:foregroundMark x1="72059" y1="4773" x2="90074" y2="11818"/>
                        <a14:foregroundMark x1="90074" y1="11818" x2="91912" y2="21136"/>
                        <a14:foregroundMark x1="45956" y1="1818" x2="66176" y2="2045"/>
                        <a14:foregroundMark x1="66176" y1="2045" x2="94485" y2="1136"/>
                        <a14:foregroundMark x1="54779" y1="74091" x2="72059" y2="66136"/>
                        <a14:foregroundMark x1="72059" y1="66136" x2="83456" y2="54318"/>
                        <a14:foregroundMark x1="46691" y1="29773" x2="77941" y2="24091"/>
                        <a14:foregroundMark x1="44118" y1="80455" x2="63971" y2="74318"/>
                        <a14:foregroundMark x1="63971" y1="74318" x2="83456" y2="73182"/>
                        <a14:foregroundMark x1="83456" y1="73182" x2="89338" y2="73409"/>
                        <a14:foregroundMark x1="95956" y1="80909" x2="79412" y2="76364"/>
                        <a14:foregroundMark x1="79412" y1="76364" x2="71324" y2="76818"/>
                      </a14:backgroundRemoval>
                    </a14:imgEffect>
                  </a14:imgLayer>
                </a14:imgProps>
              </a:ext>
              <a:ext uri="{28A0092B-C50C-407E-A947-70E740481C1C}">
                <a14:useLocalDpi xmlns:a14="http://schemas.microsoft.com/office/drawing/2010/main" val="0"/>
              </a:ext>
            </a:extLst>
          </a:blip>
          <a:srcRect/>
          <a:stretch>
            <a:fillRect/>
          </a:stretch>
        </p:blipFill>
        <p:spPr bwMode="auto">
          <a:xfrm>
            <a:off x="8582600" y="1577047"/>
            <a:ext cx="3316449" cy="5364844"/>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Sidney Paget, 1901">
            <a:extLst>
              <a:ext uri="{FF2B5EF4-FFF2-40B4-BE49-F238E27FC236}">
                <a16:creationId xmlns:a16="http://schemas.microsoft.com/office/drawing/2014/main" id="{894DEDC9-32F9-4C90-B081-3CFBC02026C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57820" y="877161"/>
            <a:ext cx="2892512" cy="3229761"/>
          </a:xfrm>
          <a:prstGeom prst="rect">
            <a:avLst/>
          </a:prstGeom>
          <a:noFill/>
          <a:extLst>
            <a:ext uri="{909E8E84-426E-40DD-AFC4-6F175D3DCCD1}">
              <a14:hiddenFill xmlns:a14="http://schemas.microsoft.com/office/drawing/2010/main">
                <a:solidFill>
                  <a:srgbClr val="FFFFFF"/>
                </a:solidFill>
              </a14:hiddenFill>
            </a:ext>
          </a:extLst>
        </p:spPr>
      </p:pic>
      <p:sp>
        <p:nvSpPr>
          <p:cNvPr id="4" name="Retângulo 3">
            <a:extLst>
              <a:ext uri="{FF2B5EF4-FFF2-40B4-BE49-F238E27FC236}">
                <a16:creationId xmlns:a16="http://schemas.microsoft.com/office/drawing/2014/main" id="{0085E653-EF01-4E3F-AD38-C01F7C36AA3A}"/>
              </a:ext>
            </a:extLst>
          </p:cNvPr>
          <p:cNvSpPr/>
          <p:nvPr/>
        </p:nvSpPr>
        <p:spPr>
          <a:xfrm>
            <a:off x="201334" y="149667"/>
            <a:ext cx="8018162" cy="584775"/>
          </a:xfrm>
          <a:prstGeom prst="rect">
            <a:avLst/>
          </a:prstGeom>
          <a:noFill/>
        </p:spPr>
        <p:txBody>
          <a:bodyPr wrap="square" lIns="91440" tIns="45720" rIns="91440" bIns="45720">
            <a:spAutoFit/>
          </a:bodyPr>
          <a:lstStyle/>
          <a:p>
            <a:r>
              <a:rPr lang="pt-BR" sz="3200" b="1" dirty="0">
                <a:ln w="0"/>
                <a:effectLst>
                  <a:outerShdw blurRad="38100" dist="19050" dir="2700000" algn="tl" rotWithShape="0">
                    <a:schemeClr val="dk1">
                      <a:alpha val="40000"/>
                    </a:schemeClr>
                  </a:outerShdw>
                </a:effectLst>
                <a:latin typeface="Stencil" panose="040409050D0802020404" pitchFamily="82" charset="0"/>
              </a:rPr>
              <a:t>Recapitulando: Capítulos 01 e 02</a:t>
            </a:r>
            <a:endParaRPr lang="pt-BR" sz="3200" b="1" cap="none" spc="0" dirty="0">
              <a:ln w="0"/>
              <a:solidFill>
                <a:schemeClr val="tx1"/>
              </a:solidFill>
              <a:effectLst>
                <a:outerShdw blurRad="38100" dist="19050" dir="2700000" algn="tl" rotWithShape="0">
                  <a:schemeClr val="dk1">
                    <a:alpha val="40000"/>
                  </a:schemeClr>
                </a:outerShdw>
              </a:effectLst>
              <a:latin typeface="Stencil" panose="040409050D0802020404" pitchFamily="82" charset="0"/>
            </a:endParaRPr>
          </a:p>
        </p:txBody>
      </p:sp>
      <p:sp>
        <p:nvSpPr>
          <p:cNvPr id="14" name="Retângulo 13">
            <a:extLst>
              <a:ext uri="{FF2B5EF4-FFF2-40B4-BE49-F238E27FC236}">
                <a16:creationId xmlns:a16="http://schemas.microsoft.com/office/drawing/2014/main" id="{6156FF5C-8A73-49C3-A514-68C4E33EB1CC}"/>
              </a:ext>
            </a:extLst>
          </p:cNvPr>
          <p:cNvSpPr/>
          <p:nvPr/>
        </p:nvSpPr>
        <p:spPr>
          <a:xfrm>
            <a:off x="2749682" y="877160"/>
            <a:ext cx="1164101" cy="400110"/>
          </a:xfrm>
          <a:prstGeom prst="rect">
            <a:avLst/>
          </a:prstGeom>
          <a:noFill/>
        </p:spPr>
        <p:txBody>
          <a:bodyPr wrap="none" lIns="91440" tIns="45720" rIns="91440" bIns="45720">
            <a:spAutoFit/>
          </a:bodyPr>
          <a:lstStyle/>
          <a:p>
            <a:pPr algn="ctr"/>
            <a:r>
              <a:rPr lang="pt-BR" sz="2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A lenda</a:t>
            </a:r>
          </a:p>
        </p:txBody>
      </p:sp>
      <p:sp>
        <p:nvSpPr>
          <p:cNvPr id="15" name="Retângulo 14">
            <a:extLst>
              <a:ext uri="{FF2B5EF4-FFF2-40B4-BE49-F238E27FC236}">
                <a16:creationId xmlns:a16="http://schemas.microsoft.com/office/drawing/2014/main" id="{33A7AA9A-84D6-4B28-91E0-58B87CDB4EE9}"/>
              </a:ext>
            </a:extLst>
          </p:cNvPr>
          <p:cNvSpPr/>
          <p:nvPr/>
        </p:nvSpPr>
        <p:spPr>
          <a:xfrm>
            <a:off x="9561074" y="5892503"/>
            <a:ext cx="2063385" cy="307777"/>
          </a:xfrm>
          <a:prstGeom prst="rect">
            <a:avLst/>
          </a:prstGeom>
          <a:noFill/>
        </p:spPr>
        <p:txBody>
          <a:bodyPr wrap="none" lIns="91440" tIns="45720" rIns="91440" bIns="45720">
            <a:spAutoFit/>
          </a:bodyPr>
          <a:lstStyle/>
          <a:p>
            <a:pPr algn="ctr"/>
            <a:r>
              <a:rPr lang="pt-BR" sz="1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Sir Charles </a:t>
            </a:r>
            <a:r>
              <a:rPr lang="pt-BR" sz="14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Baskerville</a:t>
            </a:r>
            <a:endParaRPr lang="pt-BR" sz="14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6" name="Retângulo 15">
            <a:extLst>
              <a:ext uri="{FF2B5EF4-FFF2-40B4-BE49-F238E27FC236}">
                <a16:creationId xmlns:a16="http://schemas.microsoft.com/office/drawing/2014/main" id="{AFEB3998-F76F-4B7D-87AE-4D9F710A498B}"/>
              </a:ext>
            </a:extLst>
          </p:cNvPr>
          <p:cNvSpPr/>
          <p:nvPr/>
        </p:nvSpPr>
        <p:spPr>
          <a:xfrm>
            <a:off x="10091957" y="1916772"/>
            <a:ext cx="1465466" cy="400110"/>
          </a:xfrm>
          <a:prstGeom prst="rect">
            <a:avLst/>
          </a:prstGeom>
          <a:noFill/>
        </p:spPr>
        <p:txBody>
          <a:bodyPr wrap="none" lIns="91440" tIns="45720" rIns="91440" bIns="45720">
            <a:spAutoFit/>
          </a:bodyPr>
          <a:lstStyle/>
          <a:p>
            <a:pPr algn="ctr"/>
            <a:r>
              <a:rPr lang="pt-BR" sz="20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Barrymore</a:t>
            </a:r>
          </a:p>
        </p:txBody>
      </p:sp>
      <p:sp>
        <p:nvSpPr>
          <p:cNvPr id="17" name="Retângulo 16">
            <a:extLst>
              <a:ext uri="{FF2B5EF4-FFF2-40B4-BE49-F238E27FC236}">
                <a16:creationId xmlns:a16="http://schemas.microsoft.com/office/drawing/2014/main" id="{87F2ED53-6C21-4355-A655-BD67C5DC0CC4}"/>
              </a:ext>
            </a:extLst>
          </p:cNvPr>
          <p:cNvSpPr/>
          <p:nvPr/>
        </p:nvSpPr>
        <p:spPr>
          <a:xfrm>
            <a:off x="8304076" y="1077215"/>
            <a:ext cx="1180603" cy="430887"/>
          </a:xfrm>
          <a:prstGeom prst="rect">
            <a:avLst/>
          </a:prstGeom>
          <a:noFill/>
        </p:spPr>
        <p:txBody>
          <a:bodyPr wrap="square" lIns="91440" tIns="45720" rIns="91440" bIns="45720">
            <a:spAutoFit/>
          </a:bodyPr>
          <a:lstStyle/>
          <a:p>
            <a:pPr algn="ctr"/>
            <a:r>
              <a:rPr lang="pt-BR" sz="11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Sir Charles </a:t>
            </a:r>
            <a:r>
              <a:rPr lang="pt-BR" sz="11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Baskerville</a:t>
            </a:r>
            <a:endParaRPr lang="pt-BR" sz="11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endParaRPr>
          </a:p>
        </p:txBody>
      </p:sp>
      <p:sp>
        <p:nvSpPr>
          <p:cNvPr id="18" name="Retângulo 17">
            <a:extLst>
              <a:ext uri="{FF2B5EF4-FFF2-40B4-BE49-F238E27FC236}">
                <a16:creationId xmlns:a16="http://schemas.microsoft.com/office/drawing/2014/main" id="{B62DADF5-3DD2-4D69-8F10-DFC598809C8A}"/>
              </a:ext>
            </a:extLst>
          </p:cNvPr>
          <p:cNvSpPr/>
          <p:nvPr/>
        </p:nvSpPr>
        <p:spPr>
          <a:xfrm>
            <a:off x="7456199" y="3300042"/>
            <a:ext cx="1567063" cy="261610"/>
          </a:xfrm>
          <a:prstGeom prst="rect">
            <a:avLst/>
          </a:prstGeom>
          <a:noFill/>
        </p:spPr>
        <p:txBody>
          <a:bodyPr wrap="square" lIns="91440" tIns="45720" rIns="91440" bIns="45720">
            <a:spAutoFit/>
          </a:bodyPr>
          <a:lstStyle/>
          <a:p>
            <a:pPr algn="ctr"/>
            <a:r>
              <a:rPr lang="pt-BR" sz="11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Dr. Mortimer</a:t>
            </a:r>
          </a:p>
        </p:txBody>
      </p:sp>
      <p:sp>
        <p:nvSpPr>
          <p:cNvPr id="19" name="Retângulo 18">
            <a:extLst>
              <a:ext uri="{FF2B5EF4-FFF2-40B4-BE49-F238E27FC236}">
                <a16:creationId xmlns:a16="http://schemas.microsoft.com/office/drawing/2014/main" id="{FAEFA1DB-D4D8-498A-9E18-5B7C34921328}"/>
              </a:ext>
            </a:extLst>
          </p:cNvPr>
          <p:cNvSpPr/>
          <p:nvPr/>
        </p:nvSpPr>
        <p:spPr>
          <a:xfrm>
            <a:off x="10447034" y="0"/>
            <a:ext cx="1744966" cy="461665"/>
          </a:xfrm>
          <a:prstGeom prst="rect">
            <a:avLst/>
          </a:prstGeom>
          <a:noFill/>
        </p:spPr>
        <p:txBody>
          <a:bodyPr wrap="none" lIns="91440" tIns="45720" rIns="91440" bIns="45720">
            <a:spAutoFit/>
          </a:bodyPr>
          <a:lstStyle/>
          <a:p>
            <a:pPr algn="r"/>
            <a:r>
              <a:rPr lang="pt-BR" sz="1300" b="1" dirty="0">
                <a:ln w="0"/>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Investigadores literários</a:t>
            </a:r>
          </a:p>
          <a:p>
            <a:pPr algn="r"/>
            <a:r>
              <a:rPr lang="pt-BR" sz="1100" b="0" cap="none" spc="0" dirty="0">
                <a:ln w="0"/>
                <a:solidFill>
                  <a:schemeClr val="tx1"/>
                </a:solidFill>
                <a:effectLst>
                  <a:outerShdw blurRad="38100" dist="19050" dir="2700000" algn="tl" rotWithShape="0">
                    <a:schemeClr val="dk1">
                      <a:alpha val="40000"/>
                    </a:schemeClr>
                  </a:outerShdw>
                </a:effectLst>
                <a:latin typeface="Calibri Light" panose="020F0302020204030204" pitchFamily="34" charset="0"/>
                <a:cs typeface="Calibri Light" panose="020F0302020204030204" pitchFamily="34" charset="0"/>
              </a:rPr>
              <a:t>Professora Melina de Paulo</a:t>
            </a:r>
          </a:p>
        </p:txBody>
      </p:sp>
      <p:sp>
        <p:nvSpPr>
          <p:cNvPr id="20" name="Retângulo 19">
            <a:extLst>
              <a:ext uri="{FF2B5EF4-FFF2-40B4-BE49-F238E27FC236}">
                <a16:creationId xmlns:a16="http://schemas.microsoft.com/office/drawing/2014/main" id="{E73A6B7E-32BA-4A53-A05E-21D9F2F1162F}"/>
              </a:ext>
            </a:extLst>
          </p:cNvPr>
          <p:cNvSpPr/>
          <p:nvPr/>
        </p:nvSpPr>
        <p:spPr>
          <a:xfrm>
            <a:off x="10268125" y="6625724"/>
            <a:ext cx="1909448" cy="261610"/>
          </a:xfrm>
          <a:prstGeom prst="rect">
            <a:avLst/>
          </a:prstGeom>
          <a:noFill/>
        </p:spPr>
        <p:txBody>
          <a:bodyPr wrap="square" lIns="91440" tIns="45720" rIns="91440" bIns="45720">
            <a:spAutoFit/>
          </a:bodyPr>
          <a:lstStyle/>
          <a:p>
            <a:pPr algn="r"/>
            <a:r>
              <a:rPr lang="pt-BR" sz="1100" dirty="0">
                <a:ln w="0"/>
                <a:effectLst>
                  <a:outerShdw blurRad="38100" dist="19050" dir="2700000" algn="tl" rotWithShape="0">
                    <a:schemeClr val="dk1">
                      <a:alpha val="40000"/>
                    </a:schemeClr>
                  </a:outerShdw>
                </a:effectLst>
                <a:latin typeface="Avocado Creamy" panose="02000500000000000000" pitchFamily="2" charset="0"/>
              </a:rPr>
              <a:t>Imagens: Sidney </a:t>
            </a:r>
            <a:r>
              <a:rPr lang="pt-BR" sz="1100" dirty="0" err="1">
                <a:ln w="0"/>
                <a:effectLst>
                  <a:outerShdw blurRad="38100" dist="19050" dir="2700000" algn="tl" rotWithShape="0">
                    <a:schemeClr val="dk1">
                      <a:alpha val="40000"/>
                    </a:schemeClr>
                  </a:outerShdw>
                </a:effectLst>
                <a:latin typeface="Avocado Creamy" panose="02000500000000000000" pitchFamily="2" charset="0"/>
              </a:rPr>
              <a:t>Paget</a:t>
            </a:r>
            <a:r>
              <a:rPr lang="pt-BR" sz="1100" dirty="0">
                <a:ln w="0"/>
                <a:effectLst>
                  <a:outerShdw blurRad="38100" dist="19050" dir="2700000" algn="tl" rotWithShape="0">
                    <a:schemeClr val="dk1">
                      <a:alpha val="40000"/>
                    </a:schemeClr>
                  </a:outerShdw>
                </a:effectLst>
                <a:latin typeface="Avocado Creamy" panose="02000500000000000000" pitchFamily="2" charset="0"/>
              </a:rPr>
              <a:t>, 1901</a:t>
            </a:r>
            <a:endParaRPr lang="pt-BR" sz="1000" b="0" cap="none" spc="0" dirty="0">
              <a:ln w="0"/>
              <a:solidFill>
                <a:schemeClr val="tx1"/>
              </a:solidFill>
              <a:effectLst>
                <a:outerShdw blurRad="38100" dist="19050" dir="2700000" algn="tl" rotWithShape="0">
                  <a:schemeClr val="dk1">
                    <a:alpha val="40000"/>
                  </a:schemeClr>
                </a:outerShdw>
              </a:effectLst>
              <a:latin typeface="Avocado Creamy" panose="02000500000000000000" pitchFamily="2" charset="0"/>
            </a:endParaRPr>
          </a:p>
        </p:txBody>
      </p:sp>
      <p:sp>
        <p:nvSpPr>
          <p:cNvPr id="21" name="Retângulo 20">
            <a:extLst>
              <a:ext uri="{FF2B5EF4-FFF2-40B4-BE49-F238E27FC236}">
                <a16:creationId xmlns:a16="http://schemas.microsoft.com/office/drawing/2014/main" id="{257BBEB5-8C42-49A5-8D5C-03AC1E4CC541}"/>
              </a:ext>
            </a:extLst>
          </p:cNvPr>
          <p:cNvSpPr/>
          <p:nvPr/>
        </p:nvSpPr>
        <p:spPr>
          <a:xfrm>
            <a:off x="6782743" y="5612866"/>
            <a:ext cx="1717217" cy="1092607"/>
          </a:xfrm>
          <a:prstGeom prst="rect">
            <a:avLst/>
          </a:prstGeom>
          <a:noFill/>
        </p:spPr>
        <p:txBody>
          <a:bodyPr wrap="square" lIns="91440" tIns="45720" rIns="91440" bIns="45720">
            <a:spAutoFit/>
          </a:bodyPr>
          <a:lstStyle/>
          <a:p>
            <a:pPr algn="ctr"/>
            <a:r>
              <a:rPr lang="pt-BR" sz="13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Barrymore, o mordomo da família, encontra Sir Charles </a:t>
            </a:r>
            <a:r>
              <a:rPr lang="pt-BR" sz="13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Baskerville</a:t>
            </a:r>
            <a:r>
              <a:rPr lang="pt-BR" sz="13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morto.</a:t>
            </a:r>
          </a:p>
        </p:txBody>
      </p:sp>
      <p:sp>
        <p:nvSpPr>
          <p:cNvPr id="22" name="Retângulo 21">
            <a:extLst>
              <a:ext uri="{FF2B5EF4-FFF2-40B4-BE49-F238E27FC236}">
                <a16:creationId xmlns:a16="http://schemas.microsoft.com/office/drawing/2014/main" id="{326041C0-4ECE-4799-8B6F-47B352D44CF2}"/>
              </a:ext>
            </a:extLst>
          </p:cNvPr>
          <p:cNvSpPr/>
          <p:nvPr/>
        </p:nvSpPr>
        <p:spPr>
          <a:xfrm>
            <a:off x="9666858" y="834946"/>
            <a:ext cx="2503014" cy="769441"/>
          </a:xfrm>
          <a:prstGeom prst="rect">
            <a:avLst/>
          </a:prstGeom>
          <a:noFill/>
        </p:spPr>
        <p:txBody>
          <a:bodyPr wrap="square" lIns="91440" tIns="45720" rIns="91440" bIns="45720">
            <a:spAutoFit/>
          </a:bodyPr>
          <a:lstStyle/>
          <a:p>
            <a:pPr algn="ctr"/>
            <a:r>
              <a:rPr lang="pt-BR" sz="11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Charles </a:t>
            </a:r>
            <a:r>
              <a:rPr lang="pt-BR" sz="1100" b="1" cap="none" spc="0" dirty="0" err="1">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Baskerville</a:t>
            </a:r>
            <a:r>
              <a:rPr lang="pt-BR" sz="1100" b="1" cap="none" spc="0" dirty="0">
                <a:ln w="9525">
                  <a:solidFill>
                    <a:schemeClr val="bg1"/>
                  </a:solidFill>
                  <a:prstDash val="solid"/>
                </a:ln>
                <a:solidFill>
                  <a:schemeClr val="accent5"/>
                </a:solidFill>
                <a:effectLst>
                  <a:outerShdw blurRad="12700" dist="38100" dir="2700000" algn="tl" rotWithShape="0">
                    <a:schemeClr val="accent5">
                      <a:lumMod val="60000"/>
                      <a:lumOff val="40000"/>
                    </a:schemeClr>
                  </a:outerShdw>
                </a:effectLst>
              </a:rPr>
              <a:t>  não escondeu de seu amigo, Dr. Mortimer, o medo que sentia a respeito do animal.</a:t>
            </a:r>
          </a:p>
        </p:txBody>
      </p:sp>
    </p:spTree>
    <p:extLst>
      <p:ext uri="{BB962C8B-B14F-4D97-AF65-F5344CB8AC3E}">
        <p14:creationId xmlns:p14="http://schemas.microsoft.com/office/powerpoint/2010/main" val="13748635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1000"/>
                                        <p:tgtEl>
                                          <p:spTgt spid="16"/>
                                        </p:tgtEl>
                                      </p:cBhvr>
                                    </p:animEffect>
                                    <p:anim calcmode="lin" valueType="num">
                                      <p:cBhvr>
                                        <p:cTn id="22" dur="1000" fill="hold"/>
                                        <p:tgtEl>
                                          <p:spTgt spid="16"/>
                                        </p:tgtEl>
                                        <p:attrNameLst>
                                          <p:attrName>ppt_x</p:attrName>
                                        </p:attrNameLst>
                                      </p:cBhvr>
                                      <p:tavLst>
                                        <p:tav tm="0">
                                          <p:val>
                                            <p:strVal val="#ppt_x"/>
                                          </p:val>
                                        </p:tav>
                                        <p:tav tm="100000">
                                          <p:val>
                                            <p:strVal val="#ppt_x"/>
                                          </p:val>
                                        </p:tav>
                                      </p:tavLst>
                                    </p:anim>
                                    <p:anim calcmode="lin" valueType="num">
                                      <p:cBhvr>
                                        <p:cTn id="23"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7"/>
                                        </p:tgtEl>
                                        <p:attrNameLst>
                                          <p:attrName>style.visibility</p:attrName>
                                        </p:attrNameLst>
                                      </p:cBhvr>
                                      <p:to>
                                        <p:strVal val="visible"/>
                                      </p:to>
                                    </p:set>
                                    <p:animEffect transition="in" filter="fade">
                                      <p:cBhvr>
                                        <p:cTn id="28" dur="1000"/>
                                        <p:tgtEl>
                                          <p:spTgt spid="17"/>
                                        </p:tgtEl>
                                      </p:cBhvr>
                                    </p:animEffect>
                                    <p:anim calcmode="lin" valueType="num">
                                      <p:cBhvr>
                                        <p:cTn id="29" dur="1000" fill="hold"/>
                                        <p:tgtEl>
                                          <p:spTgt spid="17"/>
                                        </p:tgtEl>
                                        <p:attrNameLst>
                                          <p:attrName>ppt_x</p:attrName>
                                        </p:attrNameLst>
                                      </p:cBhvr>
                                      <p:tavLst>
                                        <p:tav tm="0">
                                          <p:val>
                                            <p:strVal val="#ppt_x"/>
                                          </p:val>
                                        </p:tav>
                                        <p:tav tm="100000">
                                          <p:val>
                                            <p:strVal val="#ppt_x"/>
                                          </p:val>
                                        </p:tav>
                                      </p:tavLst>
                                    </p:anim>
                                    <p:anim calcmode="lin" valueType="num">
                                      <p:cBhvr>
                                        <p:cTn id="30"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8"/>
                                        </p:tgtEl>
                                        <p:attrNameLst>
                                          <p:attrName>style.visibility</p:attrName>
                                        </p:attrNameLst>
                                      </p:cBhvr>
                                      <p:to>
                                        <p:strVal val="visible"/>
                                      </p:to>
                                    </p:set>
                                    <p:animEffect transition="in" filter="fade">
                                      <p:cBhvr>
                                        <p:cTn id="35" dur="1000"/>
                                        <p:tgtEl>
                                          <p:spTgt spid="18"/>
                                        </p:tgtEl>
                                      </p:cBhvr>
                                    </p:animEffect>
                                    <p:anim calcmode="lin" valueType="num">
                                      <p:cBhvr>
                                        <p:cTn id="36" dur="1000" fill="hold"/>
                                        <p:tgtEl>
                                          <p:spTgt spid="18"/>
                                        </p:tgtEl>
                                        <p:attrNameLst>
                                          <p:attrName>ppt_x</p:attrName>
                                        </p:attrNameLst>
                                      </p:cBhvr>
                                      <p:tavLst>
                                        <p:tav tm="0">
                                          <p:val>
                                            <p:strVal val="#ppt_x"/>
                                          </p:val>
                                        </p:tav>
                                        <p:tav tm="100000">
                                          <p:val>
                                            <p:strVal val="#ppt_x"/>
                                          </p:val>
                                        </p:tav>
                                      </p:tavLst>
                                    </p:anim>
                                    <p:anim calcmode="lin" valueType="num">
                                      <p:cBhvr>
                                        <p:cTn id="37"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grpId="0" nodeType="clickEffect">
                                  <p:stCondLst>
                                    <p:cond delay="0"/>
                                  </p:stCondLst>
                                  <p:childTnLst>
                                    <p:set>
                                      <p:cBhvr>
                                        <p:cTn id="41" dur="1" fill="hold">
                                          <p:stCondLst>
                                            <p:cond delay="0"/>
                                          </p:stCondLst>
                                        </p:cTn>
                                        <p:tgtEl>
                                          <p:spTgt spid="21"/>
                                        </p:tgtEl>
                                        <p:attrNameLst>
                                          <p:attrName>style.visibility</p:attrName>
                                        </p:attrNameLst>
                                      </p:cBhvr>
                                      <p:to>
                                        <p:strVal val="visible"/>
                                      </p:to>
                                    </p:set>
                                    <p:anim calcmode="lin" valueType="num">
                                      <p:cBhvr additive="base">
                                        <p:cTn id="42" dur="500" fill="hold"/>
                                        <p:tgtEl>
                                          <p:spTgt spid="21"/>
                                        </p:tgtEl>
                                        <p:attrNameLst>
                                          <p:attrName>ppt_x</p:attrName>
                                        </p:attrNameLst>
                                      </p:cBhvr>
                                      <p:tavLst>
                                        <p:tav tm="0">
                                          <p:val>
                                            <p:strVal val="#ppt_x"/>
                                          </p:val>
                                        </p:tav>
                                        <p:tav tm="100000">
                                          <p:val>
                                            <p:strVal val="#ppt_x"/>
                                          </p:val>
                                        </p:tav>
                                      </p:tavLst>
                                    </p:anim>
                                    <p:anim calcmode="lin" valueType="num">
                                      <p:cBhvr additive="base">
                                        <p:cTn id="43" dur="500" fill="hold"/>
                                        <p:tgtEl>
                                          <p:spTgt spid="21"/>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grpId="0" nodeType="clickEffect">
                                  <p:stCondLst>
                                    <p:cond delay="0"/>
                                  </p:stCondLst>
                                  <p:childTnLst>
                                    <p:set>
                                      <p:cBhvr>
                                        <p:cTn id="47" dur="1" fill="hold">
                                          <p:stCondLst>
                                            <p:cond delay="0"/>
                                          </p:stCondLst>
                                        </p:cTn>
                                        <p:tgtEl>
                                          <p:spTgt spid="22"/>
                                        </p:tgtEl>
                                        <p:attrNameLst>
                                          <p:attrName>style.visibility</p:attrName>
                                        </p:attrNameLst>
                                      </p:cBhvr>
                                      <p:to>
                                        <p:strVal val="visible"/>
                                      </p:to>
                                    </p:set>
                                    <p:anim calcmode="lin" valueType="num">
                                      <p:cBhvr additive="base">
                                        <p:cTn id="48" dur="500" fill="hold"/>
                                        <p:tgtEl>
                                          <p:spTgt spid="22"/>
                                        </p:tgtEl>
                                        <p:attrNameLst>
                                          <p:attrName>ppt_x</p:attrName>
                                        </p:attrNameLst>
                                      </p:cBhvr>
                                      <p:tavLst>
                                        <p:tav tm="0">
                                          <p:val>
                                            <p:strVal val="#ppt_x"/>
                                          </p:val>
                                        </p:tav>
                                        <p:tav tm="100000">
                                          <p:val>
                                            <p:strVal val="#ppt_x"/>
                                          </p:val>
                                        </p:tav>
                                      </p:tavLst>
                                    </p:anim>
                                    <p:anim calcmode="lin" valueType="num">
                                      <p:cBhvr additive="base">
                                        <p:cTn id="49" dur="500" fill="hold"/>
                                        <p:tgtEl>
                                          <p:spTgt spid="2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P spid="18" grpId="0"/>
      <p:bldP spid="21" grpId="0"/>
      <p:bldP spid="22"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Elipse 5">
            <a:extLst>
              <a:ext uri="{FF2B5EF4-FFF2-40B4-BE49-F238E27FC236}">
                <a16:creationId xmlns:a16="http://schemas.microsoft.com/office/drawing/2014/main" id="{BEA5526E-728F-4471-9E37-537CF2CF9F7A}"/>
              </a:ext>
            </a:extLst>
          </p:cNvPr>
          <p:cNvSpPr/>
          <p:nvPr/>
        </p:nvSpPr>
        <p:spPr>
          <a:xfrm>
            <a:off x="214544" y="1031408"/>
            <a:ext cx="236443" cy="19678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 name="Sinal de Multiplicação 7">
            <a:extLst>
              <a:ext uri="{FF2B5EF4-FFF2-40B4-BE49-F238E27FC236}">
                <a16:creationId xmlns:a16="http://schemas.microsoft.com/office/drawing/2014/main" id="{22594C6D-75DD-4EF1-B724-3B7FABA006DB}"/>
              </a:ext>
            </a:extLst>
          </p:cNvPr>
          <p:cNvSpPr/>
          <p:nvPr/>
        </p:nvSpPr>
        <p:spPr>
          <a:xfrm>
            <a:off x="214543" y="1719870"/>
            <a:ext cx="236443" cy="308994"/>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 name="Retângulo: Cantos Arredondados 3">
            <a:extLst>
              <a:ext uri="{FF2B5EF4-FFF2-40B4-BE49-F238E27FC236}">
                <a16:creationId xmlns:a16="http://schemas.microsoft.com/office/drawing/2014/main" id="{F3000183-D517-46CF-BC8B-389EBBBF7790}"/>
              </a:ext>
            </a:extLst>
          </p:cNvPr>
          <p:cNvSpPr/>
          <p:nvPr/>
        </p:nvSpPr>
        <p:spPr>
          <a:xfrm>
            <a:off x="128267" y="975991"/>
            <a:ext cx="1588101" cy="114721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dirty="0"/>
          </a:p>
        </p:txBody>
      </p:sp>
      <p:sp>
        <p:nvSpPr>
          <p:cNvPr id="3" name="Retângulo: Cantos Arredondados 2">
            <a:extLst>
              <a:ext uri="{FF2B5EF4-FFF2-40B4-BE49-F238E27FC236}">
                <a16:creationId xmlns:a16="http://schemas.microsoft.com/office/drawing/2014/main" id="{021EBCBE-699A-4178-8FA8-8A2436A998AC}"/>
              </a:ext>
            </a:extLst>
          </p:cNvPr>
          <p:cNvSpPr/>
          <p:nvPr/>
        </p:nvSpPr>
        <p:spPr>
          <a:xfrm>
            <a:off x="139251" y="990138"/>
            <a:ext cx="1586353" cy="1142304"/>
          </a:xfrm>
          <a:prstGeom prst="roundRect">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000" dirty="0">
                <a:latin typeface="Bernard MT Condensed" panose="02050806060905020404" pitchFamily="18" charset="0"/>
              </a:rPr>
              <a:t>1</a:t>
            </a:r>
          </a:p>
        </p:txBody>
      </p:sp>
      <p:sp>
        <p:nvSpPr>
          <p:cNvPr id="9" name="Elipse 8">
            <a:extLst>
              <a:ext uri="{FF2B5EF4-FFF2-40B4-BE49-F238E27FC236}">
                <a16:creationId xmlns:a16="http://schemas.microsoft.com/office/drawing/2014/main" id="{929AFC4F-F2D7-483F-AA82-8808F29E4FE3}"/>
              </a:ext>
            </a:extLst>
          </p:cNvPr>
          <p:cNvSpPr/>
          <p:nvPr/>
        </p:nvSpPr>
        <p:spPr>
          <a:xfrm>
            <a:off x="1955598" y="1026497"/>
            <a:ext cx="236443" cy="19678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 name="Sinal de Multiplicação 9">
            <a:extLst>
              <a:ext uri="{FF2B5EF4-FFF2-40B4-BE49-F238E27FC236}">
                <a16:creationId xmlns:a16="http://schemas.microsoft.com/office/drawing/2014/main" id="{2B889FBB-8666-474D-8831-94596BF484C0}"/>
              </a:ext>
            </a:extLst>
          </p:cNvPr>
          <p:cNvSpPr/>
          <p:nvPr/>
        </p:nvSpPr>
        <p:spPr>
          <a:xfrm>
            <a:off x="1955597" y="1714959"/>
            <a:ext cx="236443" cy="308994"/>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 name="Retângulo: Cantos Arredondados 10">
            <a:extLst>
              <a:ext uri="{FF2B5EF4-FFF2-40B4-BE49-F238E27FC236}">
                <a16:creationId xmlns:a16="http://schemas.microsoft.com/office/drawing/2014/main" id="{3CEC1824-1F6D-44A3-B28F-7BB5CD742353}"/>
              </a:ext>
            </a:extLst>
          </p:cNvPr>
          <p:cNvSpPr/>
          <p:nvPr/>
        </p:nvSpPr>
        <p:spPr>
          <a:xfrm>
            <a:off x="1869321" y="971080"/>
            <a:ext cx="1588101" cy="114721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dirty="0"/>
          </a:p>
        </p:txBody>
      </p:sp>
      <p:sp>
        <p:nvSpPr>
          <p:cNvPr id="12" name="Retângulo: Cantos Arredondados 11">
            <a:extLst>
              <a:ext uri="{FF2B5EF4-FFF2-40B4-BE49-F238E27FC236}">
                <a16:creationId xmlns:a16="http://schemas.microsoft.com/office/drawing/2014/main" id="{71436C33-9D1C-4569-823E-DCDBC798F93F}"/>
              </a:ext>
            </a:extLst>
          </p:cNvPr>
          <p:cNvSpPr/>
          <p:nvPr/>
        </p:nvSpPr>
        <p:spPr>
          <a:xfrm>
            <a:off x="1880305" y="985227"/>
            <a:ext cx="1586353" cy="1142304"/>
          </a:xfrm>
          <a:prstGeom prst="roundRect">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000" dirty="0">
                <a:latin typeface="Bernard MT Condensed" panose="02050806060905020404" pitchFamily="18" charset="0"/>
              </a:rPr>
              <a:t>2</a:t>
            </a:r>
          </a:p>
        </p:txBody>
      </p:sp>
      <p:sp>
        <p:nvSpPr>
          <p:cNvPr id="13" name="Elipse 12">
            <a:extLst>
              <a:ext uri="{FF2B5EF4-FFF2-40B4-BE49-F238E27FC236}">
                <a16:creationId xmlns:a16="http://schemas.microsoft.com/office/drawing/2014/main" id="{5209943B-FBE1-41FA-A9CF-9BC1FC627B12}"/>
              </a:ext>
            </a:extLst>
          </p:cNvPr>
          <p:cNvSpPr/>
          <p:nvPr/>
        </p:nvSpPr>
        <p:spPr>
          <a:xfrm>
            <a:off x="3678180" y="1030822"/>
            <a:ext cx="236443" cy="19678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4" name="Sinal de Multiplicação 13">
            <a:extLst>
              <a:ext uri="{FF2B5EF4-FFF2-40B4-BE49-F238E27FC236}">
                <a16:creationId xmlns:a16="http://schemas.microsoft.com/office/drawing/2014/main" id="{BC6A4A38-0319-4226-A8B3-2DAA7FF258FD}"/>
              </a:ext>
            </a:extLst>
          </p:cNvPr>
          <p:cNvSpPr/>
          <p:nvPr/>
        </p:nvSpPr>
        <p:spPr>
          <a:xfrm>
            <a:off x="3678179" y="1719284"/>
            <a:ext cx="236443" cy="308994"/>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5" name="Retângulo: Cantos Arredondados 14">
            <a:extLst>
              <a:ext uri="{FF2B5EF4-FFF2-40B4-BE49-F238E27FC236}">
                <a16:creationId xmlns:a16="http://schemas.microsoft.com/office/drawing/2014/main" id="{5F60CC1B-6E50-4986-84D1-F80F989441E6}"/>
              </a:ext>
            </a:extLst>
          </p:cNvPr>
          <p:cNvSpPr/>
          <p:nvPr/>
        </p:nvSpPr>
        <p:spPr>
          <a:xfrm>
            <a:off x="3591903" y="975405"/>
            <a:ext cx="1588101" cy="114721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dirty="0"/>
          </a:p>
        </p:txBody>
      </p:sp>
      <p:sp>
        <p:nvSpPr>
          <p:cNvPr id="16" name="Retângulo: Cantos Arredondados 15">
            <a:extLst>
              <a:ext uri="{FF2B5EF4-FFF2-40B4-BE49-F238E27FC236}">
                <a16:creationId xmlns:a16="http://schemas.microsoft.com/office/drawing/2014/main" id="{486BE4C1-EDFA-4CA5-8FE7-1570C9E32732}"/>
              </a:ext>
            </a:extLst>
          </p:cNvPr>
          <p:cNvSpPr/>
          <p:nvPr/>
        </p:nvSpPr>
        <p:spPr>
          <a:xfrm>
            <a:off x="3602887" y="989552"/>
            <a:ext cx="1586353" cy="1142304"/>
          </a:xfrm>
          <a:prstGeom prst="roundRect">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000" dirty="0">
                <a:latin typeface="Bernard MT Condensed" panose="02050806060905020404" pitchFamily="18" charset="0"/>
              </a:rPr>
              <a:t>3</a:t>
            </a:r>
          </a:p>
        </p:txBody>
      </p:sp>
      <p:sp>
        <p:nvSpPr>
          <p:cNvPr id="25" name="Elipse 24">
            <a:extLst>
              <a:ext uri="{FF2B5EF4-FFF2-40B4-BE49-F238E27FC236}">
                <a16:creationId xmlns:a16="http://schemas.microsoft.com/office/drawing/2014/main" id="{7B0A37BA-C518-4FB0-AE84-C5863A2EE518}"/>
              </a:ext>
            </a:extLst>
          </p:cNvPr>
          <p:cNvSpPr/>
          <p:nvPr/>
        </p:nvSpPr>
        <p:spPr>
          <a:xfrm>
            <a:off x="5378116" y="1012350"/>
            <a:ext cx="236443" cy="19678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6" name="Sinal de Multiplicação 25">
            <a:extLst>
              <a:ext uri="{FF2B5EF4-FFF2-40B4-BE49-F238E27FC236}">
                <a16:creationId xmlns:a16="http://schemas.microsoft.com/office/drawing/2014/main" id="{7DFB4376-B4E2-4EE3-829F-E02B50A50F1D}"/>
              </a:ext>
            </a:extLst>
          </p:cNvPr>
          <p:cNvSpPr/>
          <p:nvPr/>
        </p:nvSpPr>
        <p:spPr>
          <a:xfrm>
            <a:off x="5378115" y="1700812"/>
            <a:ext cx="236443" cy="308994"/>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27" name="Retângulo: Cantos Arredondados 26">
            <a:extLst>
              <a:ext uri="{FF2B5EF4-FFF2-40B4-BE49-F238E27FC236}">
                <a16:creationId xmlns:a16="http://schemas.microsoft.com/office/drawing/2014/main" id="{26A76613-B43D-4DE6-9650-B901E707ED28}"/>
              </a:ext>
            </a:extLst>
          </p:cNvPr>
          <p:cNvSpPr/>
          <p:nvPr/>
        </p:nvSpPr>
        <p:spPr>
          <a:xfrm>
            <a:off x="5291839" y="956933"/>
            <a:ext cx="1588101" cy="114721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dirty="0"/>
          </a:p>
        </p:txBody>
      </p:sp>
      <p:sp>
        <p:nvSpPr>
          <p:cNvPr id="28" name="Retângulo: Cantos Arredondados 27">
            <a:extLst>
              <a:ext uri="{FF2B5EF4-FFF2-40B4-BE49-F238E27FC236}">
                <a16:creationId xmlns:a16="http://schemas.microsoft.com/office/drawing/2014/main" id="{FD1294C8-AB18-415B-9BC5-10F12D55B9D8}"/>
              </a:ext>
            </a:extLst>
          </p:cNvPr>
          <p:cNvSpPr/>
          <p:nvPr/>
        </p:nvSpPr>
        <p:spPr>
          <a:xfrm>
            <a:off x="5302823" y="971080"/>
            <a:ext cx="1586353" cy="1142304"/>
          </a:xfrm>
          <a:prstGeom prst="roundRect">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000" dirty="0">
                <a:latin typeface="Bernard MT Condensed" panose="02050806060905020404" pitchFamily="18" charset="0"/>
              </a:rPr>
              <a:t>4</a:t>
            </a:r>
          </a:p>
        </p:txBody>
      </p:sp>
      <p:sp>
        <p:nvSpPr>
          <p:cNvPr id="29" name="Elipse 28">
            <a:extLst>
              <a:ext uri="{FF2B5EF4-FFF2-40B4-BE49-F238E27FC236}">
                <a16:creationId xmlns:a16="http://schemas.microsoft.com/office/drawing/2014/main" id="{8727DDE4-33E3-4DC8-8C0A-33EFD1FC8A3C}"/>
              </a:ext>
            </a:extLst>
          </p:cNvPr>
          <p:cNvSpPr/>
          <p:nvPr/>
        </p:nvSpPr>
        <p:spPr>
          <a:xfrm>
            <a:off x="7096524" y="1012350"/>
            <a:ext cx="236443" cy="19678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0" name="Sinal de Multiplicação 29">
            <a:extLst>
              <a:ext uri="{FF2B5EF4-FFF2-40B4-BE49-F238E27FC236}">
                <a16:creationId xmlns:a16="http://schemas.microsoft.com/office/drawing/2014/main" id="{1BE9FDBE-30DC-4563-847A-384562F16F1E}"/>
              </a:ext>
            </a:extLst>
          </p:cNvPr>
          <p:cNvSpPr/>
          <p:nvPr/>
        </p:nvSpPr>
        <p:spPr>
          <a:xfrm>
            <a:off x="7096523" y="1700812"/>
            <a:ext cx="236443" cy="308994"/>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1" name="Retângulo: Cantos Arredondados 30">
            <a:extLst>
              <a:ext uri="{FF2B5EF4-FFF2-40B4-BE49-F238E27FC236}">
                <a16:creationId xmlns:a16="http://schemas.microsoft.com/office/drawing/2014/main" id="{EBA916AD-2CAC-4E82-80F7-CA7B4E8BEB67}"/>
              </a:ext>
            </a:extLst>
          </p:cNvPr>
          <p:cNvSpPr/>
          <p:nvPr/>
        </p:nvSpPr>
        <p:spPr>
          <a:xfrm>
            <a:off x="7010247" y="956933"/>
            <a:ext cx="1588101" cy="114721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dirty="0"/>
          </a:p>
        </p:txBody>
      </p:sp>
      <p:sp>
        <p:nvSpPr>
          <p:cNvPr id="32" name="Retângulo: Cantos Arredondados 31">
            <a:extLst>
              <a:ext uri="{FF2B5EF4-FFF2-40B4-BE49-F238E27FC236}">
                <a16:creationId xmlns:a16="http://schemas.microsoft.com/office/drawing/2014/main" id="{94944A03-8272-480B-A91E-C90C397C85C8}"/>
              </a:ext>
            </a:extLst>
          </p:cNvPr>
          <p:cNvSpPr/>
          <p:nvPr/>
        </p:nvSpPr>
        <p:spPr>
          <a:xfrm>
            <a:off x="7021231" y="971080"/>
            <a:ext cx="1586353" cy="1142304"/>
          </a:xfrm>
          <a:prstGeom prst="roundRect">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000" dirty="0">
                <a:latin typeface="Bernard MT Condensed" panose="02050806060905020404" pitchFamily="18" charset="0"/>
              </a:rPr>
              <a:t>5</a:t>
            </a:r>
          </a:p>
        </p:txBody>
      </p:sp>
      <p:sp>
        <p:nvSpPr>
          <p:cNvPr id="37" name="Elipse 36">
            <a:extLst>
              <a:ext uri="{FF2B5EF4-FFF2-40B4-BE49-F238E27FC236}">
                <a16:creationId xmlns:a16="http://schemas.microsoft.com/office/drawing/2014/main" id="{B2CE64E4-7426-4CE3-A182-AC3B7FB6AAB7}"/>
              </a:ext>
            </a:extLst>
          </p:cNvPr>
          <p:cNvSpPr/>
          <p:nvPr/>
        </p:nvSpPr>
        <p:spPr>
          <a:xfrm>
            <a:off x="8840004" y="1031408"/>
            <a:ext cx="236443" cy="19678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8" name="Sinal de Multiplicação 37">
            <a:extLst>
              <a:ext uri="{FF2B5EF4-FFF2-40B4-BE49-F238E27FC236}">
                <a16:creationId xmlns:a16="http://schemas.microsoft.com/office/drawing/2014/main" id="{472AE33E-5C9F-4BF2-BC72-612D09F96196}"/>
              </a:ext>
            </a:extLst>
          </p:cNvPr>
          <p:cNvSpPr/>
          <p:nvPr/>
        </p:nvSpPr>
        <p:spPr>
          <a:xfrm>
            <a:off x="8840003" y="1719870"/>
            <a:ext cx="236443" cy="308994"/>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39" name="Retângulo: Cantos Arredondados 38">
            <a:extLst>
              <a:ext uri="{FF2B5EF4-FFF2-40B4-BE49-F238E27FC236}">
                <a16:creationId xmlns:a16="http://schemas.microsoft.com/office/drawing/2014/main" id="{3F22ECAD-F545-4F48-BAD6-AE37CAEC1CA5}"/>
              </a:ext>
            </a:extLst>
          </p:cNvPr>
          <p:cNvSpPr/>
          <p:nvPr/>
        </p:nvSpPr>
        <p:spPr>
          <a:xfrm>
            <a:off x="8753727" y="975991"/>
            <a:ext cx="1588101" cy="114721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dirty="0"/>
          </a:p>
        </p:txBody>
      </p:sp>
      <p:sp>
        <p:nvSpPr>
          <p:cNvPr id="40" name="Retângulo: Cantos Arredondados 39">
            <a:extLst>
              <a:ext uri="{FF2B5EF4-FFF2-40B4-BE49-F238E27FC236}">
                <a16:creationId xmlns:a16="http://schemas.microsoft.com/office/drawing/2014/main" id="{D60235F7-830D-4B5B-B578-22E353DD8EE4}"/>
              </a:ext>
            </a:extLst>
          </p:cNvPr>
          <p:cNvSpPr/>
          <p:nvPr/>
        </p:nvSpPr>
        <p:spPr>
          <a:xfrm>
            <a:off x="8764711" y="990138"/>
            <a:ext cx="1586353" cy="1142304"/>
          </a:xfrm>
          <a:prstGeom prst="roundRect">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000" dirty="0">
                <a:latin typeface="Bernard MT Condensed" panose="02050806060905020404" pitchFamily="18" charset="0"/>
              </a:rPr>
              <a:t>6</a:t>
            </a:r>
          </a:p>
        </p:txBody>
      </p:sp>
      <p:sp>
        <p:nvSpPr>
          <p:cNvPr id="41" name="Elipse 40">
            <a:extLst>
              <a:ext uri="{FF2B5EF4-FFF2-40B4-BE49-F238E27FC236}">
                <a16:creationId xmlns:a16="http://schemas.microsoft.com/office/drawing/2014/main" id="{A36C7F1A-77DD-4798-A46F-B09FEDEA6E0C}"/>
              </a:ext>
            </a:extLst>
          </p:cNvPr>
          <p:cNvSpPr/>
          <p:nvPr/>
        </p:nvSpPr>
        <p:spPr>
          <a:xfrm>
            <a:off x="10565012" y="1041230"/>
            <a:ext cx="236443" cy="19678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2" name="Sinal de Multiplicação 41">
            <a:extLst>
              <a:ext uri="{FF2B5EF4-FFF2-40B4-BE49-F238E27FC236}">
                <a16:creationId xmlns:a16="http://schemas.microsoft.com/office/drawing/2014/main" id="{6A70EB5A-1DE3-48BE-86F7-4A3EDB99890C}"/>
              </a:ext>
            </a:extLst>
          </p:cNvPr>
          <p:cNvSpPr/>
          <p:nvPr/>
        </p:nvSpPr>
        <p:spPr>
          <a:xfrm>
            <a:off x="10565011" y="1729692"/>
            <a:ext cx="236443" cy="308994"/>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3" name="Retângulo: Cantos Arredondados 42">
            <a:extLst>
              <a:ext uri="{FF2B5EF4-FFF2-40B4-BE49-F238E27FC236}">
                <a16:creationId xmlns:a16="http://schemas.microsoft.com/office/drawing/2014/main" id="{69704B25-4720-4EFF-B1E2-169236D6111E}"/>
              </a:ext>
            </a:extLst>
          </p:cNvPr>
          <p:cNvSpPr/>
          <p:nvPr/>
        </p:nvSpPr>
        <p:spPr>
          <a:xfrm>
            <a:off x="10478735" y="985813"/>
            <a:ext cx="1588101" cy="114721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dirty="0"/>
          </a:p>
        </p:txBody>
      </p:sp>
      <p:sp>
        <p:nvSpPr>
          <p:cNvPr id="44" name="Retângulo: Cantos Arredondados 43">
            <a:extLst>
              <a:ext uri="{FF2B5EF4-FFF2-40B4-BE49-F238E27FC236}">
                <a16:creationId xmlns:a16="http://schemas.microsoft.com/office/drawing/2014/main" id="{3D779679-35EB-42A2-BD90-25B8406B3E0B}"/>
              </a:ext>
            </a:extLst>
          </p:cNvPr>
          <p:cNvSpPr/>
          <p:nvPr/>
        </p:nvSpPr>
        <p:spPr>
          <a:xfrm>
            <a:off x="10489719" y="999960"/>
            <a:ext cx="1586353" cy="1142304"/>
          </a:xfrm>
          <a:prstGeom prst="roundRect">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000" dirty="0">
                <a:latin typeface="Bernard MT Condensed" panose="02050806060905020404" pitchFamily="18" charset="0"/>
              </a:rPr>
              <a:t>7</a:t>
            </a:r>
          </a:p>
        </p:txBody>
      </p:sp>
      <p:sp>
        <p:nvSpPr>
          <p:cNvPr id="45" name="Elipse 44">
            <a:extLst>
              <a:ext uri="{FF2B5EF4-FFF2-40B4-BE49-F238E27FC236}">
                <a16:creationId xmlns:a16="http://schemas.microsoft.com/office/drawing/2014/main" id="{BAB33F88-DC5E-4D15-A3C0-BC65B61FB65F}"/>
              </a:ext>
            </a:extLst>
          </p:cNvPr>
          <p:cNvSpPr/>
          <p:nvPr/>
        </p:nvSpPr>
        <p:spPr>
          <a:xfrm>
            <a:off x="203560" y="2430717"/>
            <a:ext cx="236443" cy="19678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6" name="Sinal de Multiplicação 45">
            <a:extLst>
              <a:ext uri="{FF2B5EF4-FFF2-40B4-BE49-F238E27FC236}">
                <a16:creationId xmlns:a16="http://schemas.microsoft.com/office/drawing/2014/main" id="{97E9152A-2605-455C-ACA7-4D44CEC7BC34}"/>
              </a:ext>
            </a:extLst>
          </p:cNvPr>
          <p:cNvSpPr/>
          <p:nvPr/>
        </p:nvSpPr>
        <p:spPr>
          <a:xfrm>
            <a:off x="203559" y="3119179"/>
            <a:ext cx="236443" cy="308994"/>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47" name="Retângulo: Cantos Arredondados 46">
            <a:extLst>
              <a:ext uri="{FF2B5EF4-FFF2-40B4-BE49-F238E27FC236}">
                <a16:creationId xmlns:a16="http://schemas.microsoft.com/office/drawing/2014/main" id="{B7294810-42C3-4AD9-B45F-7CC313718AFA}"/>
              </a:ext>
            </a:extLst>
          </p:cNvPr>
          <p:cNvSpPr/>
          <p:nvPr/>
        </p:nvSpPr>
        <p:spPr>
          <a:xfrm>
            <a:off x="117283" y="2375300"/>
            <a:ext cx="1588101" cy="114721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dirty="0"/>
          </a:p>
        </p:txBody>
      </p:sp>
      <p:sp>
        <p:nvSpPr>
          <p:cNvPr id="48" name="Retângulo: Cantos Arredondados 47">
            <a:extLst>
              <a:ext uri="{FF2B5EF4-FFF2-40B4-BE49-F238E27FC236}">
                <a16:creationId xmlns:a16="http://schemas.microsoft.com/office/drawing/2014/main" id="{DA743284-9F68-4370-A1A3-CF5F3DC109A8}"/>
              </a:ext>
            </a:extLst>
          </p:cNvPr>
          <p:cNvSpPr/>
          <p:nvPr/>
        </p:nvSpPr>
        <p:spPr>
          <a:xfrm>
            <a:off x="128267" y="2389447"/>
            <a:ext cx="1586353" cy="1142304"/>
          </a:xfrm>
          <a:prstGeom prst="roundRect">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000" dirty="0">
                <a:latin typeface="Bernard MT Condensed" panose="02050806060905020404" pitchFamily="18" charset="0"/>
              </a:rPr>
              <a:t>8</a:t>
            </a:r>
          </a:p>
        </p:txBody>
      </p:sp>
      <p:sp>
        <p:nvSpPr>
          <p:cNvPr id="49" name="Elipse 48">
            <a:extLst>
              <a:ext uri="{FF2B5EF4-FFF2-40B4-BE49-F238E27FC236}">
                <a16:creationId xmlns:a16="http://schemas.microsoft.com/office/drawing/2014/main" id="{B8166AA7-AAF4-4FE6-968D-5667C1D41FA1}"/>
              </a:ext>
            </a:extLst>
          </p:cNvPr>
          <p:cNvSpPr/>
          <p:nvPr/>
        </p:nvSpPr>
        <p:spPr>
          <a:xfrm>
            <a:off x="1944614" y="2425806"/>
            <a:ext cx="236443" cy="19678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0" name="Sinal de Multiplicação 49">
            <a:extLst>
              <a:ext uri="{FF2B5EF4-FFF2-40B4-BE49-F238E27FC236}">
                <a16:creationId xmlns:a16="http://schemas.microsoft.com/office/drawing/2014/main" id="{3D5EFE47-C8A2-4D68-9B39-41575D181CF6}"/>
              </a:ext>
            </a:extLst>
          </p:cNvPr>
          <p:cNvSpPr/>
          <p:nvPr/>
        </p:nvSpPr>
        <p:spPr>
          <a:xfrm>
            <a:off x="1944613" y="3114268"/>
            <a:ext cx="236443" cy="308994"/>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1" name="Retângulo: Cantos Arredondados 50">
            <a:extLst>
              <a:ext uri="{FF2B5EF4-FFF2-40B4-BE49-F238E27FC236}">
                <a16:creationId xmlns:a16="http://schemas.microsoft.com/office/drawing/2014/main" id="{6E93061E-87AA-4BCE-B820-0955054AA917}"/>
              </a:ext>
            </a:extLst>
          </p:cNvPr>
          <p:cNvSpPr/>
          <p:nvPr/>
        </p:nvSpPr>
        <p:spPr>
          <a:xfrm>
            <a:off x="1858337" y="2370389"/>
            <a:ext cx="1588101" cy="114721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dirty="0"/>
          </a:p>
        </p:txBody>
      </p:sp>
      <p:sp>
        <p:nvSpPr>
          <p:cNvPr id="52" name="Retângulo: Cantos Arredondados 51">
            <a:extLst>
              <a:ext uri="{FF2B5EF4-FFF2-40B4-BE49-F238E27FC236}">
                <a16:creationId xmlns:a16="http://schemas.microsoft.com/office/drawing/2014/main" id="{6CB3D402-177C-4FFD-8EBC-24CAAEE87776}"/>
              </a:ext>
            </a:extLst>
          </p:cNvPr>
          <p:cNvSpPr/>
          <p:nvPr/>
        </p:nvSpPr>
        <p:spPr>
          <a:xfrm>
            <a:off x="1869321" y="2384536"/>
            <a:ext cx="1586353" cy="1142304"/>
          </a:xfrm>
          <a:prstGeom prst="roundRect">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000" dirty="0">
                <a:latin typeface="Bernard MT Condensed" panose="02050806060905020404" pitchFamily="18" charset="0"/>
              </a:rPr>
              <a:t>9</a:t>
            </a:r>
          </a:p>
        </p:txBody>
      </p:sp>
      <p:sp>
        <p:nvSpPr>
          <p:cNvPr id="53" name="Elipse 52">
            <a:extLst>
              <a:ext uri="{FF2B5EF4-FFF2-40B4-BE49-F238E27FC236}">
                <a16:creationId xmlns:a16="http://schemas.microsoft.com/office/drawing/2014/main" id="{1E742350-21BD-4ED3-8C5D-4AE812DD7AB6}"/>
              </a:ext>
            </a:extLst>
          </p:cNvPr>
          <p:cNvSpPr/>
          <p:nvPr/>
        </p:nvSpPr>
        <p:spPr>
          <a:xfrm>
            <a:off x="3667196" y="2430131"/>
            <a:ext cx="236443" cy="19678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4" name="Sinal de Multiplicação 53">
            <a:extLst>
              <a:ext uri="{FF2B5EF4-FFF2-40B4-BE49-F238E27FC236}">
                <a16:creationId xmlns:a16="http://schemas.microsoft.com/office/drawing/2014/main" id="{BCF442F0-67B2-4D2C-BD13-47822BF62946}"/>
              </a:ext>
            </a:extLst>
          </p:cNvPr>
          <p:cNvSpPr/>
          <p:nvPr/>
        </p:nvSpPr>
        <p:spPr>
          <a:xfrm>
            <a:off x="3667195" y="3118593"/>
            <a:ext cx="236443" cy="308994"/>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5" name="Retângulo: Cantos Arredondados 54">
            <a:extLst>
              <a:ext uri="{FF2B5EF4-FFF2-40B4-BE49-F238E27FC236}">
                <a16:creationId xmlns:a16="http://schemas.microsoft.com/office/drawing/2014/main" id="{4AB2B586-3BCF-4158-86B6-4C30A9D5E8A3}"/>
              </a:ext>
            </a:extLst>
          </p:cNvPr>
          <p:cNvSpPr/>
          <p:nvPr/>
        </p:nvSpPr>
        <p:spPr>
          <a:xfrm>
            <a:off x="3580919" y="2374714"/>
            <a:ext cx="1588101" cy="114721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dirty="0"/>
          </a:p>
        </p:txBody>
      </p:sp>
      <p:sp>
        <p:nvSpPr>
          <p:cNvPr id="56" name="Retângulo: Cantos Arredondados 55">
            <a:extLst>
              <a:ext uri="{FF2B5EF4-FFF2-40B4-BE49-F238E27FC236}">
                <a16:creationId xmlns:a16="http://schemas.microsoft.com/office/drawing/2014/main" id="{DB55A10A-F622-4D6E-868E-C5ADDA99D986}"/>
              </a:ext>
            </a:extLst>
          </p:cNvPr>
          <p:cNvSpPr/>
          <p:nvPr/>
        </p:nvSpPr>
        <p:spPr>
          <a:xfrm>
            <a:off x="3591903" y="2388861"/>
            <a:ext cx="1586353" cy="1142304"/>
          </a:xfrm>
          <a:prstGeom prst="roundRect">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000" dirty="0">
                <a:latin typeface="Bernard MT Condensed" panose="02050806060905020404" pitchFamily="18" charset="0"/>
              </a:rPr>
              <a:t>10</a:t>
            </a:r>
          </a:p>
        </p:txBody>
      </p:sp>
      <p:sp>
        <p:nvSpPr>
          <p:cNvPr id="57" name="Elipse 56">
            <a:extLst>
              <a:ext uri="{FF2B5EF4-FFF2-40B4-BE49-F238E27FC236}">
                <a16:creationId xmlns:a16="http://schemas.microsoft.com/office/drawing/2014/main" id="{BC623714-816F-485D-9D99-C6119F2A11E7}"/>
              </a:ext>
            </a:extLst>
          </p:cNvPr>
          <p:cNvSpPr/>
          <p:nvPr/>
        </p:nvSpPr>
        <p:spPr>
          <a:xfrm>
            <a:off x="5367132" y="2411659"/>
            <a:ext cx="236443" cy="19678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8" name="Sinal de Multiplicação 57">
            <a:extLst>
              <a:ext uri="{FF2B5EF4-FFF2-40B4-BE49-F238E27FC236}">
                <a16:creationId xmlns:a16="http://schemas.microsoft.com/office/drawing/2014/main" id="{2AD06223-1E78-4C17-86F6-E51809074A8A}"/>
              </a:ext>
            </a:extLst>
          </p:cNvPr>
          <p:cNvSpPr/>
          <p:nvPr/>
        </p:nvSpPr>
        <p:spPr>
          <a:xfrm>
            <a:off x="5367131" y="3100121"/>
            <a:ext cx="236443" cy="308994"/>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59" name="Retângulo: Cantos Arredondados 58">
            <a:extLst>
              <a:ext uri="{FF2B5EF4-FFF2-40B4-BE49-F238E27FC236}">
                <a16:creationId xmlns:a16="http://schemas.microsoft.com/office/drawing/2014/main" id="{B75CEBB7-78E1-435C-ADAA-9DDB99CEAF3E}"/>
              </a:ext>
            </a:extLst>
          </p:cNvPr>
          <p:cNvSpPr/>
          <p:nvPr/>
        </p:nvSpPr>
        <p:spPr>
          <a:xfrm>
            <a:off x="5280855" y="2356242"/>
            <a:ext cx="1588101" cy="114721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dirty="0"/>
          </a:p>
        </p:txBody>
      </p:sp>
      <p:sp>
        <p:nvSpPr>
          <p:cNvPr id="60" name="Retângulo: Cantos Arredondados 59">
            <a:extLst>
              <a:ext uri="{FF2B5EF4-FFF2-40B4-BE49-F238E27FC236}">
                <a16:creationId xmlns:a16="http://schemas.microsoft.com/office/drawing/2014/main" id="{A70660C2-2C46-4437-BA1A-F7C899C4A494}"/>
              </a:ext>
            </a:extLst>
          </p:cNvPr>
          <p:cNvSpPr/>
          <p:nvPr/>
        </p:nvSpPr>
        <p:spPr>
          <a:xfrm>
            <a:off x="5291839" y="2370389"/>
            <a:ext cx="1586353" cy="1142304"/>
          </a:xfrm>
          <a:prstGeom prst="roundRect">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000" dirty="0">
                <a:latin typeface="Bernard MT Condensed" panose="02050806060905020404" pitchFamily="18" charset="0"/>
              </a:rPr>
              <a:t>11</a:t>
            </a:r>
          </a:p>
        </p:txBody>
      </p:sp>
      <p:sp>
        <p:nvSpPr>
          <p:cNvPr id="61" name="Elipse 60">
            <a:extLst>
              <a:ext uri="{FF2B5EF4-FFF2-40B4-BE49-F238E27FC236}">
                <a16:creationId xmlns:a16="http://schemas.microsoft.com/office/drawing/2014/main" id="{3BC6FB67-412B-4993-A631-EBC94B5B250D}"/>
              </a:ext>
            </a:extLst>
          </p:cNvPr>
          <p:cNvSpPr/>
          <p:nvPr/>
        </p:nvSpPr>
        <p:spPr>
          <a:xfrm>
            <a:off x="7085540" y="2411659"/>
            <a:ext cx="236443" cy="19678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2" name="Sinal de Multiplicação 61">
            <a:extLst>
              <a:ext uri="{FF2B5EF4-FFF2-40B4-BE49-F238E27FC236}">
                <a16:creationId xmlns:a16="http://schemas.microsoft.com/office/drawing/2014/main" id="{344A1A1F-4D03-478E-B3B9-AB7BCF768EE4}"/>
              </a:ext>
            </a:extLst>
          </p:cNvPr>
          <p:cNvSpPr/>
          <p:nvPr/>
        </p:nvSpPr>
        <p:spPr>
          <a:xfrm>
            <a:off x="7085539" y="3100121"/>
            <a:ext cx="236443" cy="308994"/>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3" name="Retângulo: Cantos Arredondados 62">
            <a:extLst>
              <a:ext uri="{FF2B5EF4-FFF2-40B4-BE49-F238E27FC236}">
                <a16:creationId xmlns:a16="http://schemas.microsoft.com/office/drawing/2014/main" id="{11C19F96-AF51-49D0-9BC8-FDE75B85F725}"/>
              </a:ext>
            </a:extLst>
          </p:cNvPr>
          <p:cNvSpPr/>
          <p:nvPr/>
        </p:nvSpPr>
        <p:spPr>
          <a:xfrm>
            <a:off x="6999263" y="2356242"/>
            <a:ext cx="1588101" cy="114721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dirty="0"/>
          </a:p>
        </p:txBody>
      </p:sp>
      <p:sp>
        <p:nvSpPr>
          <p:cNvPr id="64" name="Retângulo: Cantos Arredondados 63">
            <a:extLst>
              <a:ext uri="{FF2B5EF4-FFF2-40B4-BE49-F238E27FC236}">
                <a16:creationId xmlns:a16="http://schemas.microsoft.com/office/drawing/2014/main" id="{7FB90472-335B-4C44-90CE-2032B871F9B7}"/>
              </a:ext>
            </a:extLst>
          </p:cNvPr>
          <p:cNvSpPr/>
          <p:nvPr/>
        </p:nvSpPr>
        <p:spPr>
          <a:xfrm>
            <a:off x="7010247" y="2370389"/>
            <a:ext cx="1586353" cy="1142304"/>
          </a:xfrm>
          <a:prstGeom prst="roundRect">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000" dirty="0">
                <a:latin typeface="Bernard MT Condensed" panose="02050806060905020404" pitchFamily="18" charset="0"/>
              </a:rPr>
              <a:t>12</a:t>
            </a:r>
          </a:p>
        </p:txBody>
      </p:sp>
      <p:sp>
        <p:nvSpPr>
          <p:cNvPr id="65" name="Elipse 64">
            <a:extLst>
              <a:ext uri="{FF2B5EF4-FFF2-40B4-BE49-F238E27FC236}">
                <a16:creationId xmlns:a16="http://schemas.microsoft.com/office/drawing/2014/main" id="{6C116E50-37C0-4B5B-BA0C-B9687CBD3A1C}"/>
              </a:ext>
            </a:extLst>
          </p:cNvPr>
          <p:cNvSpPr/>
          <p:nvPr/>
        </p:nvSpPr>
        <p:spPr>
          <a:xfrm>
            <a:off x="8829020" y="2430717"/>
            <a:ext cx="236443" cy="19678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6" name="Sinal de Multiplicação 65">
            <a:extLst>
              <a:ext uri="{FF2B5EF4-FFF2-40B4-BE49-F238E27FC236}">
                <a16:creationId xmlns:a16="http://schemas.microsoft.com/office/drawing/2014/main" id="{44B04F30-A84B-471A-90A8-400A981FE0BA}"/>
              </a:ext>
            </a:extLst>
          </p:cNvPr>
          <p:cNvSpPr/>
          <p:nvPr/>
        </p:nvSpPr>
        <p:spPr>
          <a:xfrm>
            <a:off x="8829019" y="3119179"/>
            <a:ext cx="236443" cy="308994"/>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67" name="Retângulo: Cantos Arredondados 66">
            <a:extLst>
              <a:ext uri="{FF2B5EF4-FFF2-40B4-BE49-F238E27FC236}">
                <a16:creationId xmlns:a16="http://schemas.microsoft.com/office/drawing/2014/main" id="{8920FD42-2820-4BB5-B150-85C3C14B0E6D}"/>
              </a:ext>
            </a:extLst>
          </p:cNvPr>
          <p:cNvSpPr/>
          <p:nvPr/>
        </p:nvSpPr>
        <p:spPr>
          <a:xfrm>
            <a:off x="8742743" y="2375300"/>
            <a:ext cx="1588101" cy="114721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dirty="0"/>
          </a:p>
        </p:txBody>
      </p:sp>
      <p:sp>
        <p:nvSpPr>
          <p:cNvPr id="68" name="Retângulo: Cantos Arredondados 67">
            <a:extLst>
              <a:ext uri="{FF2B5EF4-FFF2-40B4-BE49-F238E27FC236}">
                <a16:creationId xmlns:a16="http://schemas.microsoft.com/office/drawing/2014/main" id="{11C7EEE2-BD89-4C19-8BF2-9C85084D9454}"/>
              </a:ext>
            </a:extLst>
          </p:cNvPr>
          <p:cNvSpPr/>
          <p:nvPr/>
        </p:nvSpPr>
        <p:spPr>
          <a:xfrm>
            <a:off x="8753727" y="2389447"/>
            <a:ext cx="1586353" cy="1142304"/>
          </a:xfrm>
          <a:prstGeom prst="roundRect">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000" dirty="0">
                <a:latin typeface="Bernard MT Condensed" panose="02050806060905020404" pitchFamily="18" charset="0"/>
              </a:rPr>
              <a:t>13</a:t>
            </a:r>
          </a:p>
        </p:txBody>
      </p:sp>
      <p:sp>
        <p:nvSpPr>
          <p:cNvPr id="69" name="Elipse 68">
            <a:extLst>
              <a:ext uri="{FF2B5EF4-FFF2-40B4-BE49-F238E27FC236}">
                <a16:creationId xmlns:a16="http://schemas.microsoft.com/office/drawing/2014/main" id="{5B8AC2F4-A9E1-4642-97A9-AA392A8F0870}"/>
              </a:ext>
            </a:extLst>
          </p:cNvPr>
          <p:cNvSpPr/>
          <p:nvPr/>
        </p:nvSpPr>
        <p:spPr>
          <a:xfrm>
            <a:off x="10554028" y="2440539"/>
            <a:ext cx="236443" cy="19678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0" name="Sinal de Multiplicação 69">
            <a:extLst>
              <a:ext uri="{FF2B5EF4-FFF2-40B4-BE49-F238E27FC236}">
                <a16:creationId xmlns:a16="http://schemas.microsoft.com/office/drawing/2014/main" id="{4358227D-8A8C-4CA9-807F-9F49D0780C4E}"/>
              </a:ext>
            </a:extLst>
          </p:cNvPr>
          <p:cNvSpPr/>
          <p:nvPr/>
        </p:nvSpPr>
        <p:spPr>
          <a:xfrm>
            <a:off x="10554027" y="3129001"/>
            <a:ext cx="236443" cy="308994"/>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1" name="Retângulo: Cantos Arredondados 70">
            <a:extLst>
              <a:ext uri="{FF2B5EF4-FFF2-40B4-BE49-F238E27FC236}">
                <a16:creationId xmlns:a16="http://schemas.microsoft.com/office/drawing/2014/main" id="{077A092B-38C4-45A3-86D9-456B2E7BD29F}"/>
              </a:ext>
            </a:extLst>
          </p:cNvPr>
          <p:cNvSpPr/>
          <p:nvPr/>
        </p:nvSpPr>
        <p:spPr>
          <a:xfrm>
            <a:off x="10467751" y="2385122"/>
            <a:ext cx="1588101" cy="114721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dirty="0"/>
          </a:p>
        </p:txBody>
      </p:sp>
      <p:sp>
        <p:nvSpPr>
          <p:cNvPr id="72" name="Retângulo: Cantos Arredondados 71">
            <a:extLst>
              <a:ext uri="{FF2B5EF4-FFF2-40B4-BE49-F238E27FC236}">
                <a16:creationId xmlns:a16="http://schemas.microsoft.com/office/drawing/2014/main" id="{3C6385D8-71B0-4AED-95CB-C22BA4190E32}"/>
              </a:ext>
            </a:extLst>
          </p:cNvPr>
          <p:cNvSpPr/>
          <p:nvPr/>
        </p:nvSpPr>
        <p:spPr>
          <a:xfrm>
            <a:off x="10478735" y="2399269"/>
            <a:ext cx="1586353" cy="1142304"/>
          </a:xfrm>
          <a:prstGeom prst="roundRect">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000" dirty="0">
                <a:latin typeface="Bernard MT Condensed" panose="02050806060905020404" pitchFamily="18" charset="0"/>
              </a:rPr>
              <a:t>14</a:t>
            </a:r>
          </a:p>
        </p:txBody>
      </p:sp>
      <p:sp>
        <p:nvSpPr>
          <p:cNvPr id="73" name="Elipse 72">
            <a:extLst>
              <a:ext uri="{FF2B5EF4-FFF2-40B4-BE49-F238E27FC236}">
                <a16:creationId xmlns:a16="http://schemas.microsoft.com/office/drawing/2014/main" id="{49D8F486-4E6D-4684-8D2A-D7A5ACA6F133}"/>
              </a:ext>
            </a:extLst>
          </p:cNvPr>
          <p:cNvSpPr/>
          <p:nvPr/>
        </p:nvSpPr>
        <p:spPr>
          <a:xfrm>
            <a:off x="192576" y="3830026"/>
            <a:ext cx="236443" cy="19678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4" name="Sinal de Multiplicação 73">
            <a:extLst>
              <a:ext uri="{FF2B5EF4-FFF2-40B4-BE49-F238E27FC236}">
                <a16:creationId xmlns:a16="http://schemas.microsoft.com/office/drawing/2014/main" id="{764FF383-215D-468A-BDB3-4E72B01E1BA0}"/>
              </a:ext>
            </a:extLst>
          </p:cNvPr>
          <p:cNvSpPr/>
          <p:nvPr/>
        </p:nvSpPr>
        <p:spPr>
          <a:xfrm>
            <a:off x="192575" y="4518488"/>
            <a:ext cx="236443" cy="308994"/>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5" name="Retângulo: Cantos Arredondados 74">
            <a:extLst>
              <a:ext uri="{FF2B5EF4-FFF2-40B4-BE49-F238E27FC236}">
                <a16:creationId xmlns:a16="http://schemas.microsoft.com/office/drawing/2014/main" id="{AEDB75E9-AF55-416B-B719-ACBED3CC721F}"/>
              </a:ext>
            </a:extLst>
          </p:cNvPr>
          <p:cNvSpPr/>
          <p:nvPr/>
        </p:nvSpPr>
        <p:spPr>
          <a:xfrm>
            <a:off x="106299" y="3774609"/>
            <a:ext cx="1588101" cy="114721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dirty="0"/>
          </a:p>
        </p:txBody>
      </p:sp>
      <p:sp>
        <p:nvSpPr>
          <p:cNvPr id="76" name="Retângulo: Cantos Arredondados 75">
            <a:extLst>
              <a:ext uri="{FF2B5EF4-FFF2-40B4-BE49-F238E27FC236}">
                <a16:creationId xmlns:a16="http://schemas.microsoft.com/office/drawing/2014/main" id="{E6D2E017-14CE-49CC-B49B-D00E8CBD0627}"/>
              </a:ext>
            </a:extLst>
          </p:cNvPr>
          <p:cNvSpPr/>
          <p:nvPr/>
        </p:nvSpPr>
        <p:spPr>
          <a:xfrm>
            <a:off x="117283" y="3788756"/>
            <a:ext cx="1586353" cy="1142304"/>
          </a:xfrm>
          <a:prstGeom prst="roundRect">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000" dirty="0">
                <a:latin typeface="Bernard MT Condensed" panose="02050806060905020404" pitchFamily="18" charset="0"/>
              </a:rPr>
              <a:t>15</a:t>
            </a:r>
          </a:p>
        </p:txBody>
      </p:sp>
      <p:sp>
        <p:nvSpPr>
          <p:cNvPr id="77" name="Elipse 76">
            <a:extLst>
              <a:ext uri="{FF2B5EF4-FFF2-40B4-BE49-F238E27FC236}">
                <a16:creationId xmlns:a16="http://schemas.microsoft.com/office/drawing/2014/main" id="{929F08EA-1055-45C3-8B86-B843089E6865}"/>
              </a:ext>
            </a:extLst>
          </p:cNvPr>
          <p:cNvSpPr/>
          <p:nvPr/>
        </p:nvSpPr>
        <p:spPr>
          <a:xfrm>
            <a:off x="1933630" y="3825115"/>
            <a:ext cx="236443" cy="19678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8" name="Sinal de Multiplicação 77">
            <a:extLst>
              <a:ext uri="{FF2B5EF4-FFF2-40B4-BE49-F238E27FC236}">
                <a16:creationId xmlns:a16="http://schemas.microsoft.com/office/drawing/2014/main" id="{FECD921E-1F77-4A31-A442-A246D43DC5B1}"/>
              </a:ext>
            </a:extLst>
          </p:cNvPr>
          <p:cNvSpPr/>
          <p:nvPr/>
        </p:nvSpPr>
        <p:spPr>
          <a:xfrm>
            <a:off x="1933629" y="4513577"/>
            <a:ext cx="236443" cy="308994"/>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79" name="Retângulo: Cantos Arredondados 78">
            <a:extLst>
              <a:ext uri="{FF2B5EF4-FFF2-40B4-BE49-F238E27FC236}">
                <a16:creationId xmlns:a16="http://schemas.microsoft.com/office/drawing/2014/main" id="{0C37874B-25D4-428C-8235-C4379BDA7A37}"/>
              </a:ext>
            </a:extLst>
          </p:cNvPr>
          <p:cNvSpPr/>
          <p:nvPr/>
        </p:nvSpPr>
        <p:spPr>
          <a:xfrm>
            <a:off x="1847353" y="3769698"/>
            <a:ext cx="1588101" cy="114721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dirty="0"/>
          </a:p>
        </p:txBody>
      </p:sp>
      <p:sp>
        <p:nvSpPr>
          <p:cNvPr id="80" name="Retângulo: Cantos Arredondados 79">
            <a:extLst>
              <a:ext uri="{FF2B5EF4-FFF2-40B4-BE49-F238E27FC236}">
                <a16:creationId xmlns:a16="http://schemas.microsoft.com/office/drawing/2014/main" id="{E9F41E5D-A3B0-460B-8B39-45BE73213692}"/>
              </a:ext>
            </a:extLst>
          </p:cNvPr>
          <p:cNvSpPr/>
          <p:nvPr/>
        </p:nvSpPr>
        <p:spPr>
          <a:xfrm>
            <a:off x="1858337" y="3783845"/>
            <a:ext cx="1586353" cy="1142304"/>
          </a:xfrm>
          <a:prstGeom prst="roundRect">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000" dirty="0">
                <a:latin typeface="Bernard MT Condensed" panose="02050806060905020404" pitchFamily="18" charset="0"/>
              </a:rPr>
              <a:t>16</a:t>
            </a:r>
          </a:p>
        </p:txBody>
      </p:sp>
      <p:sp>
        <p:nvSpPr>
          <p:cNvPr id="81" name="Elipse 80">
            <a:extLst>
              <a:ext uri="{FF2B5EF4-FFF2-40B4-BE49-F238E27FC236}">
                <a16:creationId xmlns:a16="http://schemas.microsoft.com/office/drawing/2014/main" id="{40BB4623-DEE3-4EE1-8960-3D44E9BE22BE}"/>
              </a:ext>
            </a:extLst>
          </p:cNvPr>
          <p:cNvSpPr/>
          <p:nvPr/>
        </p:nvSpPr>
        <p:spPr>
          <a:xfrm>
            <a:off x="3656212" y="3829440"/>
            <a:ext cx="236443" cy="19678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2" name="Sinal de Multiplicação 81">
            <a:extLst>
              <a:ext uri="{FF2B5EF4-FFF2-40B4-BE49-F238E27FC236}">
                <a16:creationId xmlns:a16="http://schemas.microsoft.com/office/drawing/2014/main" id="{26BBD996-2C31-497C-9B62-776CF67A1F37}"/>
              </a:ext>
            </a:extLst>
          </p:cNvPr>
          <p:cNvSpPr/>
          <p:nvPr/>
        </p:nvSpPr>
        <p:spPr>
          <a:xfrm>
            <a:off x="3656211" y="4517902"/>
            <a:ext cx="236443" cy="308994"/>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3" name="Retângulo: Cantos Arredondados 82">
            <a:extLst>
              <a:ext uri="{FF2B5EF4-FFF2-40B4-BE49-F238E27FC236}">
                <a16:creationId xmlns:a16="http://schemas.microsoft.com/office/drawing/2014/main" id="{7FCD9D57-B446-4485-B26D-0B0F9B6DE1A5}"/>
              </a:ext>
            </a:extLst>
          </p:cNvPr>
          <p:cNvSpPr/>
          <p:nvPr/>
        </p:nvSpPr>
        <p:spPr>
          <a:xfrm>
            <a:off x="3569935" y="3774023"/>
            <a:ext cx="1588101" cy="114721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dirty="0"/>
          </a:p>
        </p:txBody>
      </p:sp>
      <p:sp>
        <p:nvSpPr>
          <p:cNvPr id="84" name="Retângulo: Cantos Arredondados 83">
            <a:extLst>
              <a:ext uri="{FF2B5EF4-FFF2-40B4-BE49-F238E27FC236}">
                <a16:creationId xmlns:a16="http://schemas.microsoft.com/office/drawing/2014/main" id="{5E863E75-76C4-4B8D-8ADC-1CFCF947F4CA}"/>
              </a:ext>
            </a:extLst>
          </p:cNvPr>
          <p:cNvSpPr/>
          <p:nvPr/>
        </p:nvSpPr>
        <p:spPr>
          <a:xfrm>
            <a:off x="3580919" y="3788170"/>
            <a:ext cx="1586353" cy="1142304"/>
          </a:xfrm>
          <a:prstGeom prst="roundRect">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000" dirty="0">
                <a:latin typeface="Bernard MT Condensed" panose="02050806060905020404" pitchFamily="18" charset="0"/>
              </a:rPr>
              <a:t>17</a:t>
            </a:r>
          </a:p>
        </p:txBody>
      </p:sp>
      <p:sp>
        <p:nvSpPr>
          <p:cNvPr id="85" name="Elipse 84">
            <a:extLst>
              <a:ext uri="{FF2B5EF4-FFF2-40B4-BE49-F238E27FC236}">
                <a16:creationId xmlns:a16="http://schemas.microsoft.com/office/drawing/2014/main" id="{0D65DD29-967F-478B-926D-D4D67D96B9C4}"/>
              </a:ext>
            </a:extLst>
          </p:cNvPr>
          <p:cNvSpPr/>
          <p:nvPr/>
        </p:nvSpPr>
        <p:spPr>
          <a:xfrm>
            <a:off x="5356148" y="3810968"/>
            <a:ext cx="236443" cy="19678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6" name="Sinal de Multiplicação 85">
            <a:extLst>
              <a:ext uri="{FF2B5EF4-FFF2-40B4-BE49-F238E27FC236}">
                <a16:creationId xmlns:a16="http://schemas.microsoft.com/office/drawing/2014/main" id="{A2AD90A5-377C-4013-B61D-8F9D4BBA1F69}"/>
              </a:ext>
            </a:extLst>
          </p:cNvPr>
          <p:cNvSpPr/>
          <p:nvPr/>
        </p:nvSpPr>
        <p:spPr>
          <a:xfrm>
            <a:off x="5356147" y="4499430"/>
            <a:ext cx="236443" cy="308994"/>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87" name="Retângulo: Cantos Arredondados 86">
            <a:extLst>
              <a:ext uri="{FF2B5EF4-FFF2-40B4-BE49-F238E27FC236}">
                <a16:creationId xmlns:a16="http://schemas.microsoft.com/office/drawing/2014/main" id="{FECA5331-0578-4A51-9CDC-757F83D30E75}"/>
              </a:ext>
            </a:extLst>
          </p:cNvPr>
          <p:cNvSpPr/>
          <p:nvPr/>
        </p:nvSpPr>
        <p:spPr>
          <a:xfrm>
            <a:off x="5269871" y="3755551"/>
            <a:ext cx="1588101" cy="114721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dirty="0"/>
          </a:p>
        </p:txBody>
      </p:sp>
      <p:sp>
        <p:nvSpPr>
          <p:cNvPr id="88" name="Retângulo: Cantos Arredondados 87">
            <a:extLst>
              <a:ext uri="{FF2B5EF4-FFF2-40B4-BE49-F238E27FC236}">
                <a16:creationId xmlns:a16="http://schemas.microsoft.com/office/drawing/2014/main" id="{B1D247A7-34D6-4E54-9202-5B547C36CD75}"/>
              </a:ext>
            </a:extLst>
          </p:cNvPr>
          <p:cNvSpPr/>
          <p:nvPr/>
        </p:nvSpPr>
        <p:spPr>
          <a:xfrm>
            <a:off x="5280855" y="3769698"/>
            <a:ext cx="1586353" cy="1142304"/>
          </a:xfrm>
          <a:prstGeom prst="roundRect">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000" dirty="0">
                <a:latin typeface="Bernard MT Condensed" panose="02050806060905020404" pitchFamily="18" charset="0"/>
              </a:rPr>
              <a:t>18</a:t>
            </a:r>
          </a:p>
        </p:txBody>
      </p:sp>
      <p:sp>
        <p:nvSpPr>
          <p:cNvPr id="89" name="Elipse 88">
            <a:extLst>
              <a:ext uri="{FF2B5EF4-FFF2-40B4-BE49-F238E27FC236}">
                <a16:creationId xmlns:a16="http://schemas.microsoft.com/office/drawing/2014/main" id="{E3ADB693-8473-4701-8812-92AE96F02566}"/>
              </a:ext>
            </a:extLst>
          </p:cNvPr>
          <p:cNvSpPr/>
          <p:nvPr/>
        </p:nvSpPr>
        <p:spPr>
          <a:xfrm>
            <a:off x="7074556" y="3810968"/>
            <a:ext cx="236443" cy="19678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0" name="Sinal de Multiplicação 89">
            <a:extLst>
              <a:ext uri="{FF2B5EF4-FFF2-40B4-BE49-F238E27FC236}">
                <a16:creationId xmlns:a16="http://schemas.microsoft.com/office/drawing/2014/main" id="{54BB592B-5E5E-439A-AFB6-4859B720D5B7}"/>
              </a:ext>
            </a:extLst>
          </p:cNvPr>
          <p:cNvSpPr/>
          <p:nvPr/>
        </p:nvSpPr>
        <p:spPr>
          <a:xfrm>
            <a:off x="7074555" y="4499430"/>
            <a:ext cx="236443" cy="308994"/>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1" name="Retângulo: Cantos Arredondados 90">
            <a:extLst>
              <a:ext uri="{FF2B5EF4-FFF2-40B4-BE49-F238E27FC236}">
                <a16:creationId xmlns:a16="http://schemas.microsoft.com/office/drawing/2014/main" id="{5BA66D14-8ABB-48E2-B121-4CC7E5FF785F}"/>
              </a:ext>
            </a:extLst>
          </p:cNvPr>
          <p:cNvSpPr/>
          <p:nvPr/>
        </p:nvSpPr>
        <p:spPr>
          <a:xfrm>
            <a:off x="6988279" y="3755551"/>
            <a:ext cx="1588101" cy="114721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dirty="0"/>
          </a:p>
        </p:txBody>
      </p:sp>
      <p:sp>
        <p:nvSpPr>
          <p:cNvPr id="92" name="Retângulo: Cantos Arredondados 91">
            <a:extLst>
              <a:ext uri="{FF2B5EF4-FFF2-40B4-BE49-F238E27FC236}">
                <a16:creationId xmlns:a16="http://schemas.microsoft.com/office/drawing/2014/main" id="{98E49E04-EB3C-412C-8FC4-186AF923B245}"/>
              </a:ext>
            </a:extLst>
          </p:cNvPr>
          <p:cNvSpPr/>
          <p:nvPr/>
        </p:nvSpPr>
        <p:spPr>
          <a:xfrm>
            <a:off x="6999263" y="3769698"/>
            <a:ext cx="1586353" cy="1142304"/>
          </a:xfrm>
          <a:prstGeom prst="roundRect">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000" dirty="0">
                <a:latin typeface="Bernard MT Condensed" panose="02050806060905020404" pitchFamily="18" charset="0"/>
              </a:rPr>
              <a:t>19</a:t>
            </a:r>
          </a:p>
        </p:txBody>
      </p:sp>
      <p:sp>
        <p:nvSpPr>
          <p:cNvPr id="93" name="Elipse 92">
            <a:extLst>
              <a:ext uri="{FF2B5EF4-FFF2-40B4-BE49-F238E27FC236}">
                <a16:creationId xmlns:a16="http://schemas.microsoft.com/office/drawing/2014/main" id="{8AF37719-E0A8-4521-A2FE-AA8D01E5BD51}"/>
              </a:ext>
            </a:extLst>
          </p:cNvPr>
          <p:cNvSpPr/>
          <p:nvPr/>
        </p:nvSpPr>
        <p:spPr>
          <a:xfrm>
            <a:off x="8818036" y="3830026"/>
            <a:ext cx="236443" cy="19678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4" name="Sinal de Multiplicação 93">
            <a:extLst>
              <a:ext uri="{FF2B5EF4-FFF2-40B4-BE49-F238E27FC236}">
                <a16:creationId xmlns:a16="http://schemas.microsoft.com/office/drawing/2014/main" id="{0F5B57D2-E519-402C-BDC8-7F7D5BD24489}"/>
              </a:ext>
            </a:extLst>
          </p:cNvPr>
          <p:cNvSpPr/>
          <p:nvPr/>
        </p:nvSpPr>
        <p:spPr>
          <a:xfrm>
            <a:off x="8818035" y="4518488"/>
            <a:ext cx="236443" cy="308994"/>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5" name="Retângulo: Cantos Arredondados 94">
            <a:extLst>
              <a:ext uri="{FF2B5EF4-FFF2-40B4-BE49-F238E27FC236}">
                <a16:creationId xmlns:a16="http://schemas.microsoft.com/office/drawing/2014/main" id="{E857E7F3-DAF7-48E0-B8F2-554B974E91FA}"/>
              </a:ext>
            </a:extLst>
          </p:cNvPr>
          <p:cNvSpPr/>
          <p:nvPr/>
        </p:nvSpPr>
        <p:spPr>
          <a:xfrm>
            <a:off x="8731759" y="3774609"/>
            <a:ext cx="1588101" cy="114721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dirty="0"/>
          </a:p>
        </p:txBody>
      </p:sp>
      <p:sp>
        <p:nvSpPr>
          <p:cNvPr id="96" name="Retângulo: Cantos Arredondados 95">
            <a:extLst>
              <a:ext uri="{FF2B5EF4-FFF2-40B4-BE49-F238E27FC236}">
                <a16:creationId xmlns:a16="http://schemas.microsoft.com/office/drawing/2014/main" id="{B2442A65-0373-4C74-949E-6EAA45D47C0A}"/>
              </a:ext>
            </a:extLst>
          </p:cNvPr>
          <p:cNvSpPr/>
          <p:nvPr/>
        </p:nvSpPr>
        <p:spPr>
          <a:xfrm>
            <a:off x="8742743" y="3788756"/>
            <a:ext cx="1586353" cy="1142304"/>
          </a:xfrm>
          <a:prstGeom prst="roundRect">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000" dirty="0">
                <a:latin typeface="Bernard MT Condensed" panose="02050806060905020404" pitchFamily="18" charset="0"/>
              </a:rPr>
              <a:t>20</a:t>
            </a:r>
          </a:p>
        </p:txBody>
      </p:sp>
      <p:sp>
        <p:nvSpPr>
          <p:cNvPr id="97" name="Elipse 96">
            <a:extLst>
              <a:ext uri="{FF2B5EF4-FFF2-40B4-BE49-F238E27FC236}">
                <a16:creationId xmlns:a16="http://schemas.microsoft.com/office/drawing/2014/main" id="{B4513F11-AC19-44A2-B398-21D0D2C72840}"/>
              </a:ext>
            </a:extLst>
          </p:cNvPr>
          <p:cNvSpPr/>
          <p:nvPr/>
        </p:nvSpPr>
        <p:spPr>
          <a:xfrm>
            <a:off x="10543044" y="3839848"/>
            <a:ext cx="236443" cy="19678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8" name="Sinal de Multiplicação 97">
            <a:extLst>
              <a:ext uri="{FF2B5EF4-FFF2-40B4-BE49-F238E27FC236}">
                <a16:creationId xmlns:a16="http://schemas.microsoft.com/office/drawing/2014/main" id="{4C9C3E68-CAF1-424E-AB91-BFE7271CE8D4}"/>
              </a:ext>
            </a:extLst>
          </p:cNvPr>
          <p:cNvSpPr/>
          <p:nvPr/>
        </p:nvSpPr>
        <p:spPr>
          <a:xfrm>
            <a:off x="10543043" y="4528310"/>
            <a:ext cx="236443" cy="308994"/>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99" name="Retângulo: Cantos Arredondados 98">
            <a:extLst>
              <a:ext uri="{FF2B5EF4-FFF2-40B4-BE49-F238E27FC236}">
                <a16:creationId xmlns:a16="http://schemas.microsoft.com/office/drawing/2014/main" id="{ECFD6310-9664-425A-A233-D6E417163926}"/>
              </a:ext>
            </a:extLst>
          </p:cNvPr>
          <p:cNvSpPr/>
          <p:nvPr/>
        </p:nvSpPr>
        <p:spPr>
          <a:xfrm>
            <a:off x="10456767" y="3784431"/>
            <a:ext cx="1588101" cy="114721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dirty="0"/>
          </a:p>
        </p:txBody>
      </p:sp>
      <p:sp>
        <p:nvSpPr>
          <p:cNvPr id="100" name="Retângulo: Cantos Arredondados 99">
            <a:extLst>
              <a:ext uri="{FF2B5EF4-FFF2-40B4-BE49-F238E27FC236}">
                <a16:creationId xmlns:a16="http://schemas.microsoft.com/office/drawing/2014/main" id="{31B2886D-642A-4A37-9E74-E1E1D2781046}"/>
              </a:ext>
            </a:extLst>
          </p:cNvPr>
          <p:cNvSpPr/>
          <p:nvPr/>
        </p:nvSpPr>
        <p:spPr>
          <a:xfrm>
            <a:off x="10467751" y="3798578"/>
            <a:ext cx="1586353" cy="1142304"/>
          </a:xfrm>
          <a:prstGeom prst="roundRect">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000" dirty="0">
                <a:latin typeface="Bernard MT Condensed" panose="02050806060905020404" pitchFamily="18" charset="0"/>
              </a:rPr>
              <a:t>21</a:t>
            </a:r>
          </a:p>
        </p:txBody>
      </p:sp>
      <p:sp>
        <p:nvSpPr>
          <p:cNvPr id="101" name="Elipse 100">
            <a:extLst>
              <a:ext uri="{FF2B5EF4-FFF2-40B4-BE49-F238E27FC236}">
                <a16:creationId xmlns:a16="http://schemas.microsoft.com/office/drawing/2014/main" id="{178C8FD5-4EDB-4450-947E-A9F8A426B5A5}"/>
              </a:ext>
            </a:extLst>
          </p:cNvPr>
          <p:cNvSpPr/>
          <p:nvPr/>
        </p:nvSpPr>
        <p:spPr>
          <a:xfrm>
            <a:off x="181592" y="5229335"/>
            <a:ext cx="236443" cy="19678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2" name="Sinal de Multiplicação 101">
            <a:extLst>
              <a:ext uri="{FF2B5EF4-FFF2-40B4-BE49-F238E27FC236}">
                <a16:creationId xmlns:a16="http://schemas.microsoft.com/office/drawing/2014/main" id="{47274635-6CBC-408A-A542-6182A7A2D2B2}"/>
              </a:ext>
            </a:extLst>
          </p:cNvPr>
          <p:cNvSpPr/>
          <p:nvPr/>
        </p:nvSpPr>
        <p:spPr>
          <a:xfrm>
            <a:off x="181591" y="5917797"/>
            <a:ext cx="236443" cy="308994"/>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3" name="Retângulo: Cantos Arredondados 102">
            <a:extLst>
              <a:ext uri="{FF2B5EF4-FFF2-40B4-BE49-F238E27FC236}">
                <a16:creationId xmlns:a16="http://schemas.microsoft.com/office/drawing/2014/main" id="{32FDE7EC-2610-4694-8131-A364B28C68DA}"/>
              </a:ext>
            </a:extLst>
          </p:cNvPr>
          <p:cNvSpPr/>
          <p:nvPr/>
        </p:nvSpPr>
        <p:spPr>
          <a:xfrm>
            <a:off x="95315" y="5173918"/>
            <a:ext cx="1588101" cy="114721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dirty="0"/>
          </a:p>
        </p:txBody>
      </p:sp>
      <p:sp>
        <p:nvSpPr>
          <p:cNvPr id="104" name="Retângulo: Cantos Arredondados 103">
            <a:extLst>
              <a:ext uri="{FF2B5EF4-FFF2-40B4-BE49-F238E27FC236}">
                <a16:creationId xmlns:a16="http://schemas.microsoft.com/office/drawing/2014/main" id="{A9080F64-60E1-41F2-9655-25C647A77F98}"/>
              </a:ext>
            </a:extLst>
          </p:cNvPr>
          <p:cNvSpPr/>
          <p:nvPr/>
        </p:nvSpPr>
        <p:spPr>
          <a:xfrm>
            <a:off x="106299" y="5188065"/>
            <a:ext cx="1586353" cy="1142304"/>
          </a:xfrm>
          <a:prstGeom prst="roundRect">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000" dirty="0">
                <a:latin typeface="Bernard MT Condensed" panose="02050806060905020404" pitchFamily="18" charset="0"/>
              </a:rPr>
              <a:t>22</a:t>
            </a:r>
          </a:p>
        </p:txBody>
      </p:sp>
      <p:sp>
        <p:nvSpPr>
          <p:cNvPr id="105" name="Elipse 104">
            <a:extLst>
              <a:ext uri="{FF2B5EF4-FFF2-40B4-BE49-F238E27FC236}">
                <a16:creationId xmlns:a16="http://schemas.microsoft.com/office/drawing/2014/main" id="{C655328B-AA52-4388-8DB5-C53E9DD02D99}"/>
              </a:ext>
            </a:extLst>
          </p:cNvPr>
          <p:cNvSpPr/>
          <p:nvPr/>
        </p:nvSpPr>
        <p:spPr>
          <a:xfrm>
            <a:off x="1922646" y="5224424"/>
            <a:ext cx="236443" cy="19678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6" name="Sinal de Multiplicação 105">
            <a:extLst>
              <a:ext uri="{FF2B5EF4-FFF2-40B4-BE49-F238E27FC236}">
                <a16:creationId xmlns:a16="http://schemas.microsoft.com/office/drawing/2014/main" id="{59E16EB9-8AAC-4391-8453-E4680D0B9542}"/>
              </a:ext>
            </a:extLst>
          </p:cNvPr>
          <p:cNvSpPr/>
          <p:nvPr/>
        </p:nvSpPr>
        <p:spPr>
          <a:xfrm>
            <a:off x="1922645" y="5912886"/>
            <a:ext cx="236443" cy="308994"/>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07" name="Retângulo: Cantos Arredondados 106">
            <a:extLst>
              <a:ext uri="{FF2B5EF4-FFF2-40B4-BE49-F238E27FC236}">
                <a16:creationId xmlns:a16="http://schemas.microsoft.com/office/drawing/2014/main" id="{F672DA2B-DD98-4F41-9BC0-91DE3425A5A6}"/>
              </a:ext>
            </a:extLst>
          </p:cNvPr>
          <p:cNvSpPr/>
          <p:nvPr/>
        </p:nvSpPr>
        <p:spPr>
          <a:xfrm>
            <a:off x="1836369" y="5169007"/>
            <a:ext cx="1588101" cy="114721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dirty="0"/>
          </a:p>
        </p:txBody>
      </p:sp>
      <p:sp>
        <p:nvSpPr>
          <p:cNvPr id="108" name="Retângulo: Cantos Arredondados 107">
            <a:extLst>
              <a:ext uri="{FF2B5EF4-FFF2-40B4-BE49-F238E27FC236}">
                <a16:creationId xmlns:a16="http://schemas.microsoft.com/office/drawing/2014/main" id="{9D62F8CA-48DE-4CB9-92D0-6C1A7AC22AD1}"/>
              </a:ext>
            </a:extLst>
          </p:cNvPr>
          <p:cNvSpPr/>
          <p:nvPr/>
        </p:nvSpPr>
        <p:spPr>
          <a:xfrm>
            <a:off x="1847353" y="5183154"/>
            <a:ext cx="1586353" cy="1142304"/>
          </a:xfrm>
          <a:prstGeom prst="roundRect">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000" dirty="0">
                <a:latin typeface="Bernard MT Condensed" panose="02050806060905020404" pitchFamily="18" charset="0"/>
              </a:rPr>
              <a:t>23</a:t>
            </a:r>
          </a:p>
        </p:txBody>
      </p:sp>
      <p:sp>
        <p:nvSpPr>
          <p:cNvPr id="109" name="Elipse 108">
            <a:extLst>
              <a:ext uri="{FF2B5EF4-FFF2-40B4-BE49-F238E27FC236}">
                <a16:creationId xmlns:a16="http://schemas.microsoft.com/office/drawing/2014/main" id="{7CDF8BDD-CABB-4D01-B088-F7FCD6BEAB3F}"/>
              </a:ext>
            </a:extLst>
          </p:cNvPr>
          <p:cNvSpPr/>
          <p:nvPr/>
        </p:nvSpPr>
        <p:spPr>
          <a:xfrm>
            <a:off x="3645228" y="5228749"/>
            <a:ext cx="236443" cy="19678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0" name="Sinal de Multiplicação 109">
            <a:extLst>
              <a:ext uri="{FF2B5EF4-FFF2-40B4-BE49-F238E27FC236}">
                <a16:creationId xmlns:a16="http://schemas.microsoft.com/office/drawing/2014/main" id="{BDED8E55-2E9B-4F76-A2FF-F72B0587FC26}"/>
              </a:ext>
            </a:extLst>
          </p:cNvPr>
          <p:cNvSpPr/>
          <p:nvPr/>
        </p:nvSpPr>
        <p:spPr>
          <a:xfrm>
            <a:off x="3645227" y="5917211"/>
            <a:ext cx="236443" cy="308994"/>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1" name="Retângulo: Cantos Arredondados 110">
            <a:extLst>
              <a:ext uri="{FF2B5EF4-FFF2-40B4-BE49-F238E27FC236}">
                <a16:creationId xmlns:a16="http://schemas.microsoft.com/office/drawing/2014/main" id="{449A6B60-D6C4-4CA1-94D5-E75D80506365}"/>
              </a:ext>
            </a:extLst>
          </p:cNvPr>
          <p:cNvSpPr/>
          <p:nvPr/>
        </p:nvSpPr>
        <p:spPr>
          <a:xfrm>
            <a:off x="3558951" y="5173332"/>
            <a:ext cx="1588101" cy="114721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dirty="0"/>
          </a:p>
        </p:txBody>
      </p:sp>
      <p:sp>
        <p:nvSpPr>
          <p:cNvPr id="112" name="Retângulo: Cantos Arredondados 111">
            <a:extLst>
              <a:ext uri="{FF2B5EF4-FFF2-40B4-BE49-F238E27FC236}">
                <a16:creationId xmlns:a16="http://schemas.microsoft.com/office/drawing/2014/main" id="{DE33917D-0DF7-4530-BF67-3497AFFAF9DD}"/>
              </a:ext>
            </a:extLst>
          </p:cNvPr>
          <p:cNvSpPr/>
          <p:nvPr/>
        </p:nvSpPr>
        <p:spPr>
          <a:xfrm>
            <a:off x="3569935" y="5187479"/>
            <a:ext cx="1586353" cy="1142304"/>
          </a:xfrm>
          <a:prstGeom prst="roundRect">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000" dirty="0">
                <a:latin typeface="Bernard MT Condensed" panose="02050806060905020404" pitchFamily="18" charset="0"/>
              </a:rPr>
              <a:t>24</a:t>
            </a:r>
          </a:p>
        </p:txBody>
      </p:sp>
      <p:sp>
        <p:nvSpPr>
          <p:cNvPr id="113" name="Elipse 112">
            <a:extLst>
              <a:ext uri="{FF2B5EF4-FFF2-40B4-BE49-F238E27FC236}">
                <a16:creationId xmlns:a16="http://schemas.microsoft.com/office/drawing/2014/main" id="{AD909436-5D75-4649-B3A0-A71E46F3CC16}"/>
              </a:ext>
            </a:extLst>
          </p:cNvPr>
          <p:cNvSpPr/>
          <p:nvPr/>
        </p:nvSpPr>
        <p:spPr>
          <a:xfrm>
            <a:off x="5345164" y="5210277"/>
            <a:ext cx="236443" cy="19678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4" name="Sinal de Multiplicação 113">
            <a:extLst>
              <a:ext uri="{FF2B5EF4-FFF2-40B4-BE49-F238E27FC236}">
                <a16:creationId xmlns:a16="http://schemas.microsoft.com/office/drawing/2014/main" id="{304A968A-0732-4D55-8AE0-CA523CB01507}"/>
              </a:ext>
            </a:extLst>
          </p:cNvPr>
          <p:cNvSpPr/>
          <p:nvPr/>
        </p:nvSpPr>
        <p:spPr>
          <a:xfrm>
            <a:off x="5345163" y="5898739"/>
            <a:ext cx="236443" cy="308994"/>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5" name="Retângulo: Cantos Arredondados 114">
            <a:extLst>
              <a:ext uri="{FF2B5EF4-FFF2-40B4-BE49-F238E27FC236}">
                <a16:creationId xmlns:a16="http://schemas.microsoft.com/office/drawing/2014/main" id="{E84D6D79-C3C2-4EBC-95B4-0EA5DA51A08C}"/>
              </a:ext>
            </a:extLst>
          </p:cNvPr>
          <p:cNvSpPr/>
          <p:nvPr/>
        </p:nvSpPr>
        <p:spPr>
          <a:xfrm>
            <a:off x="5258887" y="5154860"/>
            <a:ext cx="1588101" cy="114721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dirty="0"/>
          </a:p>
        </p:txBody>
      </p:sp>
      <p:sp>
        <p:nvSpPr>
          <p:cNvPr id="116" name="Retângulo: Cantos Arredondados 115">
            <a:extLst>
              <a:ext uri="{FF2B5EF4-FFF2-40B4-BE49-F238E27FC236}">
                <a16:creationId xmlns:a16="http://schemas.microsoft.com/office/drawing/2014/main" id="{D781FECC-03CB-42B3-8863-79C652AF5B9C}"/>
              </a:ext>
            </a:extLst>
          </p:cNvPr>
          <p:cNvSpPr/>
          <p:nvPr/>
        </p:nvSpPr>
        <p:spPr>
          <a:xfrm>
            <a:off x="5269871" y="5169007"/>
            <a:ext cx="1586353" cy="1142304"/>
          </a:xfrm>
          <a:prstGeom prst="roundRect">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000" dirty="0">
                <a:latin typeface="Bernard MT Condensed" panose="02050806060905020404" pitchFamily="18" charset="0"/>
              </a:rPr>
              <a:t>25</a:t>
            </a:r>
          </a:p>
        </p:txBody>
      </p:sp>
      <p:sp>
        <p:nvSpPr>
          <p:cNvPr id="117" name="Elipse 116">
            <a:extLst>
              <a:ext uri="{FF2B5EF4-FFF2-40B4-BE49-F238E27FC236}">
                <a16:creationId xmlns:a16="http://schemas.microsoft.com/office/drawing/2014/main" id="{7DE7EBD9-790C-4F30-9311-E1F3DD4C141C}"/>
              </a:ext>
            </a:extLst>
          </p:cNvPr>
          <p:cNvSpPr/>
          <p:nvPr/>
        </p:nvSpPr>
        <p:spPr>
          <a:xfrm>
            <a:off x="7063572" y="5210277"/>
            <a:ext cx="236443" cy="19678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8" name="Sinal de Multiplicação 117">
            <a:extLst>
              <a:ext uri="{FF2B5EF4-FFF2-40B4-BE49-F238E27FC236}">
                <a16:creationId xmlns:a16="http://schemas.microsoft.com/office/drawing/2014/main" id="{82015857-F34E-478A-9B9C-E50A233C0986}"/>
              </a:ext>
            </a:extLst>
          </p:cNvPr>
          <p:cNvSpPr/>
          <p:nvPr/>
        </p:nvSpPr>
        <p:spPr>
          <a:xfrm>
            <a:off x="7063571" y="5898739"/>
            <a:ext cx="236443" cy="308994"/>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19" name="Retângulo: Cantos Arredondados 118">
            <a:extLst>
              <a:ext uri="{FF2B5EF4-FFF2-40B4-BE49-F238E27FC236}">
                <a16:creationId xmlns:a16="http://schemas.microsoft.com/office/drawing/2014/main" id="{EA65E571-AB04-4777-8A9F-256413B9841C}"/>
              </a:ext>
            </a:extLst>
          </p:cNvPr>
          <p:cNvSpPr/>
          <p:nvPr/>
        </p:nvSpPr>
        <p:spPr>
          <a:xfrm>
            <a:off x="6977295" y="5154860"/>
            <a:ext cx="1588101" cy="114721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dirty="0"/>
          </a:p>
        </p:txBody>
      </p:sp>
      <p:sp>
        <p:nvSpPr>
          <p:cNvPr id="120" name="Retângulo: Cantos Arredondados 119">
            <a:extLst>
              <a:ext uri="{FF2B5EF4-FFF2-40B4-BE49-F238E27FC236}">
                <a16:creationId xmlns:a16="http://schemas.microsoft.com/office/drawing/2014/main" id="{7DDB0AF0-E30B-475B-8FEA-0B836D777050}"/>
              </a:ext>
            </a:extLst>
          </p:cNvPr>
          <p:cNvSpPr/>
          <p:nvPr/>
        </p:nvSpPr>
        <p:spPr>
          <a:xfrm>
            <a:off x="6988279" y="5169007"/>
            <a:ext cx="1586353" cy="1142304"/>
          </a:xfrm>
          <a:prstGeom prst="roundRect">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000" dirty="0">
                <a:latin typeface="Bernard MT Condensed" panose="02050806060905020404" pitchFamily="18" charset="0"/>
              </a:rPr>
              <a:t>26</a:t>
            </a:r>
          </a:p>
        </p:txBody>
      </p:sp>
      <p:sp>
        <p:nvSpPr>
          <p:cNvPr id="121" name="Elipse 120">
            <a:extLst>
              <a:ext uri="{FF2B5EF4-FFF2-40B4-BE49-F238E27FC236}">
                <a16:creationId xmlns:a16="http://schemas.microsoft.com/office/drawing/2014/main" id="{2E46054D-E50E-4841-BCA8-0D62127D4A7B}"/>
              </a:ext>
            </a:extLst>
          </p:cNvPr>
          <p:cNvSpPr/>
          <p:nvPr/>
        </p:nvSpPr>
        <p:spPr>
          <a:xfrm>
            <a:off x="8807052" y="5229335"/>
            <a:ext cx="236443" cy="19678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2" name="Sinal de Multiplicação 121">
            <a:extLst>
              <a:ext uri="{FF2B5EF4-FFF2-40B4-BE49-F238E27FC236}">
                <a16:creationId xmlns:a16="http://schemas.microsoft.com/office/drawing/2014/main" id="{8859122F-247F-4295-B472-7F18A690B7AD}"/>
              </a:ext>
            </a:extLst>
          </p:cNvPr>
          <p:cNvSpPr/>
          <p:nvPr/>
        </p:nvSpPr>
        <p:spPr>
          <a:xfrm>
            <a:off x="8807051" y="5917797"/>
            <a:ext cx="236443" cy="308994"/>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3" name="Retângulo: Cantos Arredondados 122">
            <a:extLst>
              <a:ext uri="{FF2B5EF4-FFF2-40B4-BE49-F238E27FC236}">
                <a16:creationId xmlns:a16="http://schemas.microsoft.com/office/drawing/2014/main" id="{8EF4A030-E51F-461A-BF90-66647B388DBC}"/>
              </a:ext>
            </a:extLst>
          </p:cNvPr>
          <p:cNvSpPr/>
          <p:nvPr/>
        </p:nvSpPr>
        <p:spPr>
          <a:xfrm>
            <a:off x="8720775" y="5173918"/>
            <a:ext cx="1588101" cy="114721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dirty="0"/>
          </a:p>
        </p:txBody>
      </p:sp>
      <p:sp>
        <p:nvSpPr>
          <p:cNvPr id="124" name="Retângulo: Cantos Arredondados 123">
            <a:extLst>
              <a:ext uri="{FF2B5EF4-FFF2-40B4-BE49-F238E27FC236}">
                <a16:creationId xmlns:a16="http://schemas.microsoft.com/office/drawing/2014/main" id="{BCC8603F-F27C-419A-8894-F3476D354673}"/>
              </a:ext>
            </a:extLst>
          </p:cNvPr>
          <p:cNvSpPr/>
          <p:nvPr/>
        </p:nvSpPr>
        <p:spPr>
          <a:xfrm>
            <a:off x="8731759" y="5188065"/>
            <a:ext cx="1586353" cy="1142304"/>
          </a:xfrm>
          <a:prstGeom prst="roundRect">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000" dirty="0">
                <a:latin typeface="Bernard MT Condensed" panose="02050806060905020404" pitchFamily="18" charset="0"/>
              </a:rPr>
              <a:t>27</a:t>
            </a:r>
          </a:p>
        </p:txBody>
      </p:sp>
      <p:sp>
        <p:nvSpPr>
          <p:cNvPr id="125" name="Elipse 124">
            <a:extLst>
              <a:ext uri="{FF2B5EF4-FFF2-40B4-BE49-F238E27FC236}">
                <a16:creationId xmlns:a16="http://schemas.microsoft.com/office/drawing/2014/main" id="{D0395901-5F0A-4129-BC9D-B3ACD1930A2A}"/>
              </a:ext>
            </a:extLst>
          </p:cNvPr>
          <p:cNvSpPr/>
          <p:nvPr/>
        </p:nvSpPr>
        <p:spPr>
          <a:xfrm>
            <a:off x="10532060" y="5239157"/>
            <a:ext cx="236443" cy="196784"/>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6" name="Sinal de Multiplicação 125">
            <a:extLst>
              <a:ext uri="{FF2B5EF4-FFF2-40B4-BE49-F238E27FC236}">
                <a16:creationId xmlns:a16="http://schemas.microsoft.com/office/drawing/2014/main" id="{2163EB7E-EF4C-4F11-A33F-54DDCF3753CB}"/>
              </a:ext>
            </a:extLst>
          </p:cNvPr>
          <p:cNvSpPr/>
          <p:nvPr/>
        </p:nvSpPr>
        <p:spPr>
          <a:xfrm>
            <a:off x="10532059" y="5927619"/>
            <a:ext cx="236443" cy="308994"/>
          </a:xfrm>
          <a:prstGeom prst="mathMultiply">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t-BR"/>
          </a:p>
        </p:txBody>
      </p:sp>
      <p:sp>
        <p:nvSpPr>
          <p:cNvPr id="127" name="Retângulo: Cantos Arredondados 126">
            <a:extLst>
              <a:ext uri="{FF2B5EF4-FFF2-40B4-BE49-F238E27FC236}">
                <a16:creationId xmlns:a16="http://schemas.microsoft.com/office/drawing/2014/main" id="{6E2208BD-437A-4302-BB53-5C52E8918A1B}"/>
              </a:ext>
            </a:extLst>
          </p:cNvPr>
          <p:cNvSpPr/>
          <p:nvPr/>
        </p:nvSpPr>
        <p:spPr>
          <a:xfrm>
            <a:off x="10445783" y="5183740"/>
            <a:ext cx="1588101" cy="1147215"/>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pt-BR" dirty="0"/>
          </a:p>
        </p:txBody>
      </p:sp>
      <p:sp>
        <p:nvSpPr>
          <p:cNvPr id="128" name="Retângulo: Cantos Arredondados 127">
            <a:extLst>
              <a:ext uri="{FF2B5EF4-FFF2-40B4-BE49-F238E27FC236}">
                <a16:creationId xmlns:a16="http://schemas.microsoft.com/office/drawing/2014/main" id="{BB423983-9F64-4B5E-82FC-0F25B4C47B0F}"/>
              </a:ext>
            </a:extLst>
          </p:cNvPr>
          <p:cNvSpPr/>
          <p:nvPr/>
        </p:nvSpPr>
        <p:spPr>
          <a:xfrm>
            <a:off x="10456767" y="5197887"/>
            <a:ext cx="1586353" cy="1142304"/>
          </a:xfrm>
          <a:prstGeom prst="roundRect">
            <a:avLst/>
          </a:prstGeom>
          <a:solidFill>
            <a:schemeClr val="accent6">
              <a:lumMod val="75000"/>
            </a:schemeClr>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t-BR" sz="4000" dirty="0">
                <a:latin typeface="Bernard MT Condensed" panose="02050806060905020404" pitchFamily="18" charset="0"/>
              </a:rPr>
              <a:t>28</a:t>
            </a:r>
          </a:p>
        </p:txBody>
      </p:sp>
    </p:spTree>
    <p:extLst>
      <p:ext uri="{BB962C8B-B14F-4D97-AF65-F5344CB8AC3E}">
        <p14:creationId xmlns:p14="http://schemas.microsoft.com/office/powerpoint/2010/main" val="17970988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53" presetClass="exit" presetSubtype="32" fill="hold" grpId="0" nodeType="clickEffect">
                                  <p:stCondLst>
                                    <p:cond delay="0"/>
                                  </p:stCondLst>
                                  <p:childTnLst>
                                    <p:anim calcmode="lin" valueType="num">
                                      <p:cBhvr>
                                        <p:cTn id="6" dur="500"/>
                                        <p:tgtEl>
                                          <p:spTgt spid="3"/>
                                        </p:tgtEl>
                                        <p:attrNameLst>
                                          <p:attrName>ppt_w</p:attrName>
                                        </p:attrNameLst>
                                      </p:cBhvr>
                                      <p:tavLst>
                                        <p:tav tm="0">
                                          <p:val>
                                            <p:strVal val="ppt_w"/>
                                          </p:val>
                                        </p:tav>
                                        <p:tav tm="100000">
                                          <p:val>
                                            <p:fltVal val="0"/>
                                          </p:val>
                                        </p:tav>
                                      </p:tavLst>
                                    </p:anim>
                                    <p:anim calcmode="lin" valueType="num">
                                      <p:cBhvr>
                                        <p:cTn id="7" dur="500"/>
                                        <p:tgtEl>
                                          <p:spTgt spid="3"/>
                                        </p:tgtEl>
                                        <p:attrNameLst>
                                          <p:attrName>ppt_h</p:attrName>
                                        </p:attrNameLst>
                                      </p:cBhvr>
                                      <p:tavLst>
                                        <p:tav tm="0">
                                          <p:val>
                                            <p:strVal val="ppt_h"/>
                                          </p:val>
                                        </p:tav>
                                        <p:tav tm="100000">
                                          <p:val>
                                            <p:fltVal val="0"/>
                                          </p:val>
                                        </p:tav>
                                      </p:tavLst>
                                    </p:anim>
                                    <p:animEffect transition="out" filter="fade">
                                      <p:cBhvr>
                                        <p:cTn id="8" dur="500"/>
                                        <p:tgtEl>
                                          <p:spTgt spid="3"/>
                                        </p:tgtEl>
                                      </p:cBhvr>
                                    </p:animEffect>
                                    <p:set>
                                      <p:cBhvr>
                                        <p:cTn id="9" dur="1" fill="hold">
                                          <p:stCondLst>
                                            <p:cond delay="499"/>
                                          </p:stCondLst>
                                        </p:cTn>
                                        <p:tgtEl>
                                          <p:spTgt spid="3"/>
                                        </p:tgtEl>
                                        <p:attrNameLst>
                                          <p:attrName>style.visibility</p:attrName>
                                        </p:attrNameLst>
                                      </p:cBhvr>
                                      <p:to>
                                        <p:strVal val="hidden"/>
                                      </p:to>
                                    </p:set>
                                  </p:childTnLst>
                                </p:cTn>
                              </p:par>
                            </p:childTnLst>
                          </p:cTn>
                        </p:par>
                      </p:childTnLst>
                    </p:cTn>
                  </p:par>
                </p:childTnLst>
              </p:cTn>
              <p:nextCondLst>
                <p:cond evt="onClick" delay="0">
                  <p:tgtEl>
                    <p:spTgt spid="3"/>
                  </p:tgtEl>
                </p:cond>
              </p:nextCondLst>
            </p:seq>
            <p:seq concurrent="1" nextAc="seek">
              <p:cTn id="10" restart="whenNotActive" fill="hold" evtFilter="cancelBubble" nodeType="interactiveSeq">
                <p:stCondLst>
                  <p:cond evt="onClick" delay="0">
                    <p:tgtEl>
                      <p:spTgt spid="8"/>
                    </p:tgtEl>
                  </p:cond>
                </p:stCondLst>
                <p:endSync evt="end" delay="0">
                  <p:rtn val="all"/>
                </p:endSync>
                <p:childTnLst>
                  <p:par>
                    <p:cTn id="11" fill="hold">
                      <p:stCondLst>
                        <p:cond delay="0"/>
                      </p:stCondLst>
                      <p:childTnLst>
                        <p:par>
                          <p:cTn id="12" fill="hold">
                            <p:stCondLst>
                              <p:cond delay="0"/>
                            </p:stCondLst>
                            <p:childTnLst>
                              <p:par>
                                <p:cTn id="13" presetID="53" presetClass="entr" presetSubtype="16" fill="hold" grpId="1" nodeType="clickEffect">
                                  <p:stCondLst>
                                    <p:cond delay="0"/>
                                  </p:stCondLst>
                                  <p:childTnLst>
                                    <p:set>
                                      <p:cBhvr>
                                        <p:cTn id="14" dur="1" fill="hold">
                                          <p:stCondLst>
                                            <p:cond delay="0"/>
                                          </p:stCondLst>
                                        </p:cTn>
                                        <p:tgtEl>
                                          <p:spTgt spid="3"/>
                                        </p:tgtEl>
                                        <p:attrNameLst>
                                          <p:attrName>style.visibility</p:attrName>
                                        </p:attrNameLst>
                                      </p:cBhvr>
                                      <p:to>
                                        <p:strVal val="visible"/>
                                      </p:to>
                                    </p:set>
                                    <p:anim calcmode="lin" valueType="num">
                                      <p:cBhvr>
                                        <p:cTn id="15" dur="500" fill="hold"/>
                                        <p:tgtEl>
                                          <p:spTgt spid="3"/>
                                        </p:tgtEl>
                                        <p:attrNameLst>
                                          <p:attrName>ppt_w</p:attrName>
                                        </p:attrNameLst>
                                      </p:cBhvr>
                                      <p:tavLst>
                                        <p:tav tm="0">
                                          <p:val>
                                            <p:fltVal val="0"/>
                                          </p:val>
                                        </p:tav>
                                        <p:tav tm="100000">
                                          <p:val>
                                            <p:strVal val="#ppt_w"/>
                                          </p:val>
                                        </p:tav>
                                      </p:tavLst>
                                    </p:anim>
                                    <p:anim calcmode="lin" valueType="num">
                                      <p:cBhvr>
                                        <p:cTn id="16" dur="500" fill="hold"/>
                                        <p:tgtEl>
                                          <p:spTgt spid="3"/>
                                        </p:tgtEl>
                                        <p:attrNameLst>
                                          <p:attrName>ppt_h</p:attrName>
                                        </p:attrNameLst>
                                      </p:cBhvr>
                                      <p:tavLst>
                                        <p:tav tm="0">
                                          <p:val>
                                            <p:fltVal val="0"/>
                                          </p:val>
                                        </p:tav>
                                        <p:tav tm="100000">
                                          <p:val>
                                            <p:strVal val="#ppt_h"/>
                                          </p:val>
                                        </p:tav>
                                      </p:tavLst>
                                    </p:anim>
                                    <p:animEffect transition="in" filter="fade">
                                      <p:cBhvr>
                                        <p:cTn id="17" dur="500"/>
                                        <p:tgtEl>
                                          <p:spTgt spid="3"/>
                                        </p:tgtEl>
                                      </p:cBhvr>
                                    </p:animEffect>
                                  </p:childTnLst>
                                </p:cTn>
                              </p:par>
                            </p:childTnLst>
                          </p:cTn>
                        </p:par>
                      </p:childTnLst>
                    </p:cTn>
                  </p:par>
                </p:childTnLst>
              </p:cTn>
              <p:nextCondLst>
                <p:cond evt="onClick" delay="0">
                  <p:tgtEl>
                    <p:spTgt spid="8"/>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grpId="0" nodeType="clickEffect">
                                  <p:stCondLst>
                                    <p:cond delay="0"/>
                                  </p:stCondLst>
                                  <p:childTnLst>
                                    <p:set>
                                      <p:cBhvr>
                                        <p:cTn id="22" dur="1" fill="hold">
                                          <p:stCondLst>
                                            <p:cond delay="0"/>
                                          </p:stCondLst>
                                        </p:cTn>
                                        <p:tgtEl>
                                          <p:spTgt spid="4"/>
                                        </p:tgtEl>
                                        <p:attrNameLst>
                                          <p:attrName>style.visibility</p:attrName>
                                        </p:attrNameLst>
                                      </p:cBhvr>
                                      <p:to>
                                        <p:strVal val="visible"/>
                                      </p:to>
                                    </p:set>
                                    <p:anim calcmode="lin" valueType="num">
                                      <p:cBhvr>
                                        <p:cTn id="23" dur="500" fill="hold"/>
                                        <p:tgtEl>
                                          <p:spTgt spid="4"/>
                                        </p:tgtEl>
                                        <p:attrNameLst>
                                          <p:attrName>ppt_w</p:attrName>
                                        </p:attrNameLst>
                                      </p:cBhvr>
                                      <p:tavLst>
                                        <p:tav tm="0">
                                          <p:val>
                                            <p:fltVal val="0"/>
                                          </p:val>
                                        </p:tav>
                                        <p:tav tm="100000">
                                          <p:val>
                                            <p:strVal val="#ppt_w"/>
                                          </p:val>
                                        </p:tav>
                                      </p:tavLst>
                                    </p:anim>
                                    <p:anim calcmode="lin" valueType="num">
                                      <p:cBhvr>
                                        <p:cTn id="24" dur="500" fill="hold"/>
                                        <p:tgtEl>
                                          <p:spTgt spid="4"/>
                                        </p:tgtEl>
                                        <p:attrNameLst>
                                          <p:attrName>ppt_h</p:attrName>
                                        </p:attrNameLst>
                                      </p:cBhvr>
                                      <p:tavLst>
                                        <p:tav tm="0">
                                          <p:val>
                                            <p:fltVal val="0"/>
                                          </p:val>
                                        </p:tav>
                                        <p:tav tm="100000">
                                          <p:val>
                                            <p:strVal val="#ppt_h"/>
                                          </p:val>
                                        </p:tav>
                                      </p:tavLst>
                                    </p:anim>
                                    <p:animEffect transition="in" filter="fade">
                                      <p:cBhvr>
                                        <p:cTn id="25" dur="500"/>
                                        <p:tgtEl>
                                          <p:spTgt spid="4"/>
                                        </p:tgtEl>
                                      </p:cBhvr>
                                    </p:animEffect>
                                  </p:childTnLst>
                                </p:cTn>
                              </p:par>
                            </p:childTnLst>
                          </p:cTn>
                        </p:par>
                      </p:childTnLst>
                    </p:cTn>
                  </p:par>
                </p:childTnLst>
              </p:cTn>
              <p:nextCondLst>
                <p:cond evt="onClick" delay="0">
                  <p:tgtEl>
                    <p:spTgt spid="6"/>
                  </p:tgtEl>
                </p:cond>
              </p:nextCondLst>
            </p:seq>
            <p:seq concurrent="1" nextAc="seek">
              <p:cTn id="26" restart="whenNotActive" fill="hold" evtFilter="cancelBubble" nodeType="interactiveSeq">
                <p:stCondLst>
                  <p:cond evt="onClick" delay="0">
                    <p:tgtEl>
                      <p:spTgt spid="4"/>
                    </p:tgtEl>
                  </p:cond>
                </p:stCondLst>
                <p:endSync evt="end" delay="0">
                  <p:rtn val="all"/>
                </p:endSync>
                <p:childTnLst>
                  <p:par>
                    <p:cTn id="27" fill="hold">
                      <p:stCondLst>
                        <p:cond delay="0"/>
                      </p:stCondLst>
                      <p:childTnLst>
                        <p:par>
                          <p:cTn id="28" fill="hold">
                            <p:stCondLst>
                              <p:cond delay="0"/>
                            </p:stCondLst>
                            <p:childTnLst>
                              <p:par>
                                <p:cTn id="29" presetID="53" presetClass="exit" presetSubtype="32" fill="hold" grpId="1" nodeType="clickEffect">
                                  <p:stCondLst>
                                    <p:cond delay="0"/>
                                  </p:stCondLst>
                                  <p:childTnLst>
                                    <p:anim calcmode="lin" valueType="num">
                                      <p:cBhvr>
                                        <p:cTn id="30" dur="500"/>
                                        <p:tgtEl>
                                          <p:spTgt spid="4"/>
                                        </p:tgtEl>
                                        <p:attrNameLst>
                                          <p:attrName>ppt_w</p:attrName>
                                        </p:attrNameLst>
                                      </p:cBhvr>
                                      <p:tavLst>
                                        <p:tav tm="0">
                                          <p:val>
                                            <p:strVal val="ppt_w"/>
                                          </p:val>
                                        </p:tav>
                                        <p:tav tm="100000">
                                          <p:val>
                                            <p:fltVal val="0"/>
                                          </p:val>
                                        </p:tav>
                                      </p:tavLst>
                                    </p:anim>
                                    <p:anim calcmode="lin" valueType="num">
                                      <p:cBhvr>
                                        <p:cTn id="31" dur="500"/>
                                        <p:tgtEl>
                                          <p:spTgt spid="4"/>
                                        </p:tgtEl>
                                        <p:attrNameLst>
                                          <p:attrName>ppt_h</p:attrName>
                                        </p:attrNameLst>
                                      </p:cBhvr>
                                      <p:tavLst>
                                        <p:tav tm="0">
                                          <p:val>
                                            <p:strVal val="ppt_h"/>
                                          </p:val>
                                        </p:tav>
                                        <p:tav tm="100000">
                                          <p:val>
                                            <p:fltVal val="0"/>
                                          </p:val>
                                        </p:tav>
                                      </p:tavLst>
                                    </p:anim>
                                    <p:animEffect transition="out" filter="fade">
                                      <p:cBhvr>
                                        <p:cTn id="32" dur="500"/>
                                        <p:tgtEl>
                                          <p:spTgt spid="4"/>
                                        </p:tgtEl>
                                      </p:cBhvr>
                                    </p:animEffect>
                                    <p:set>
                                      <p:cBhvr>
                                        <p:cTn id="33" dur="1" fill="hold">
                                          <p:stCondLst>
                                            <p:cond delay="499"/>
                                          </p:stCondLst>
                                        </p:cTn>
                                        <p:tgtEl>
                                          <p:spTgt spid="4"/>
                                        </p:tgtEl>
                                        <p:attrNameLst>
                                          <p:attrName>style.visibility</p:attrName>
                                        </p:attrNameLst>
                                      </p:cBhvr>
                                      <p:to>
                                        <p:strVal val="hidden"/>
                                      </p:to>
                                    </p:set>
                                  </p:childTnLst>
                                </p:cTn>
                              </p:par>
                            </p:childTnLst>
                          </p:cTn>
                        </p:par>
                      </p:childTnLst>
                    </p:cTn>
                  </p:par>
                </p:childTnLst>
              </p:cTn>
              <p:nextCondLst>
                <p:cond evt="onClick" delay="0">
                  <p:tgtEl>
                    <p:spTgt spid="4"/>
                  </p:tgtEl>
                </p:cond>
              </p:nextCondLst>
            </p:seq>
            <p:seq concurrent="1" nextAc="seek">
              <p:cTn id="34" restart="whenNotActive" fill="hold" evtFilter="cancelBubble" nodeType="interactiveSeq">
                <p:stCondLst>
                  <p:cond evt="onClick" delay="0">
                    <p:tgtEl>
                      <p:spTgt spid="12"/>
                    </p:tgtEl>
                  </p:cond>
                </p:stCondLst>
                <p:endSync evt="end" delay="0">
                  <p:rtn val="all"/>
                </p:endSync>
                <p:childTnLst>
                  <p:par>
                    <p:cTn id="35" fill="hold">
                      <p:stCondLst>
                        <p:cond delay="0"/>
                      </p:stCondLst>
                      <p:childTnLst>
                        <p:par>
                          <p:cTn id="36" fill="hold">
                            <p:stCondLst>
                              <p:cond delay="0"/>
                            </p:stCondLst>
                            <p:childTnLst>
                              <p:par>
                                <p:cTn id="37" presetID="53" presetClass="exit" presetSubtype="32" fill="hold" grpId="0" nodeType="clickEffect">
                                  <p:stCondLst>
                                    <p:cond delay="0"/>
                                  </p:stCondLst>
                                  <p:childTnLst>
                                    <p:anim calcmode="lin" valueType="num">
                                      <p:cBhvr>
                                        <p:cTn id="38" dur="500"/>
                                        <p:tgtEl>
                                          <p:spTgt spid="12"/>
                                        </p:tgtEl>
                                        <p:attrNameLst>
                                          <p:attrName>ppt_w</p:attrName>
                                        </p:attrNameLst>
                                      </p:cBhvr>
                                      <p:tavLst>
                                        <p:tav tm="0">
                                          <p:val>
                                            <p:strVal val="ppt_w"/>
                                          </p:val>
                                        </p:tav>
                                        <p:tav tm="100000">
                                          <p:val>
                                            <p:fltVal val="0"/>
                                          </p:val>
                                        </p:tav>
                                      </p:tavLst>
                                    </p:anim>
                                    <p:anim calcmode="lin" valueType="num">
                                      <p:cBhvr>
                                        <p:cTn id="39" dur="500"/>
                                        <p:tgtEl>
                                          <p:spTgt spid="12"/>
                                        </p:tgtEl>
                                        <p:attrNameLst>
                                          <p:attrName>ppt_h</p:attrName>
                                        </p:attrNameLst>
                                      </p:cBhvr>
                                      <p:tavLst>
                                        <p:tav tm="0">
                                          <p:val>
                                            <p:strVal val="ppt_h"/>
                                          </p:val>
                                        </p:tav>
                                        <p:tav tm="100000">
                                          <p:val>
                                            <p:fltVal val="0"/>
                                          </p:val>
                                        </p:tav>
                                      </p:tavLst>
                                    </p:anim>
                                    <p:animEffect transition="out" filter="fade">
                                      <p:cBhvr>
                                        <p:cTn id="40" dur="500"/>
                                        <p:tgtEl>
                                          <p:spTgt spid="12"/>
                                        </p:tgtEl>
                                      </p:cBhvr>
                                    </p:animEffect>
                                    <p:set>
                                      <p:cBhvr>
                                        <p:cTn id="41"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2" restart="whenNotActive" fill="hold" evtFilter="cancelBubble" nodeType="interactiveSeq">
                <p:stCondLst>
                  <p:cond evt="onClick" delay="0">
                    <p:tgtEl>
                      <p:spTgt spid="10"/>
                    </p:tgtEl>
                  </p:cond>
                </p:stCondLst>
                <p:endSync evt="end" delay="0">
                  <p:rtn val="all"/>
                </p:endSync>
                <p:childTnLst>
                  <p:par>
                    <p:cTn id="43" fill="hold">
                      <p:stCondLst>
                        <p:cond delay="0"/>
                      </p:stCondLst>
                      <p:childTnLst>
                        <p:par>
                          <p:cTn id="44" fill="hold">
                            <p:stCondLst>
                              <p:cond delay="0"/>
                            </p:stCondLst>
                            <p:childTnLst>
                              <p:par>
                                <p:cTn id="45" presetID="53" presetClass="entr" presetSubtype="16" fill="hold" grpId="1" nodeType="clickEffect">
                                  <p:stCondLst>
                                    <p:cond delay="0"/>
                                  </p:stCondLst>
                                  <p:childTnLst>
                                    <p:set>
                                      <p:cBhvr>
                                        <p:cTn id="46" dur="1" fill="hold">
                                          <p:stCondLst>
                                            <p:cond delay="0"/>
                                          </p:stCondLst>
                                        </p:cTn>
                                        <p:tgtEl>
                                          <p:spTgt spid="12"/>
                                        </p:tgtEl>
                                        <p:attrNameLst>
                                          <p:attrName>style.visibility</p:attrName>
                                        </p:attrNameLst>
                                      </p:cBhvr>
                                      <p:to>
                                        <p:strVal val="visible"/>
                                      </p:to>
                                    </p:set>
                                    <p:anim calcmode="lin" valueType="num">
                                      <p:cBhvr>
                                        <p:cTn id="47" dur="500" fill="hold"/>
                                        <p:tgtEl>
                                          <p:spTgt spid="12"/>
                                        </p:tgtEl>
                                        <p:attrNameLst>
                                          <p:attrName>ppt_w</p:attrName>
                                        </p:attrNameLst>
                                      </p:cBhvr>
                                      <p:tavLst>
                                        <p:tav tm="0">
                                          <p:val>
                                            <p:fltVal val="0"/>
                                          </p:val>
                                        </p:tav>
                                        <p:tav tm="100000">
                                          <p:val>
                                            <p:strVal val="#ppt_w"/>
                                          </p:val>
                                        </p:tav>
                                      </p:tavLst>
                                    </p:anim>
                                    <p:anim calcmode="lin" valueType="num">
                                      <p:cBhvr>
                                        <p:cTn id="48" dur="500" fill="hold"/>
                                        <p:tgtEl>
                                          <p:spTgt spid="12"/>
                                        </p:tgtEl>
                                        <p:attrNameLst>
                                          <p:attrName>ppt_h</p:attrName>
                                        </p:attrNameLst>
                                      </p:cBhvr>
                                      <p:tavLst>
                                        <p:tav tm="0">
                                          <p:val>
                                            <p:fltVal val="0"/>
                                          </p:val>
                                        </p:tav>
                                        <p:tav tm="100000">
                                          <p:val>
                                            <p:strVal val="#ppt_h"/>
                                          </p:val>
                                        </p:tav>
                                      </p:tavLst>
                                    </p:anim>
                                    <p:animEffect transition="in" filter="fade">
                                      <p:cBhvr>
                                        <p:cTn id="49" dur="500"/>
                                        <p:tgtEl>
                                          <p:spTgt spid="12"/>
                                        </p:tgtEl>
                                      </p:cBhvr>
                                    </p:animEffect>
                                  </p:childTnLst>
                                </p:cTn>
                              </p:par>
                            </p:childTnLst>
                          </p:cTn>
                        </p:par>
                      </p:childTnLst>
                    </p:cTn>
                  </p:par>
                </p:childTnLst>
              </p:cTn>
              <p:nextCondLst>
                <p:cond evt="onClick" delay="0">
                  <p:tgtEl>
                    <p:spTgt spid="10"/>
                  </p:tgtEl>
                </p:cond>
              </p:nextCondLst>
            </p:seq>
            <p:seq concurrent="1" nextAc="seek">
              <p:cTn id="50" restart="whenNotActive" fill="hold" evtFilter="cancelBubble" nodeType="interactiveSeq">
                <p:stCondLst>
                  <p:cond evt="onClick" delay="0">
                    <p:tgtEl>
                      <p:spTgt spid="9"/>
                    </p:tgtEl>
                  </p:cond>
                </p:stCondLst>
                <p:endSync evt="end" delay="0">
                  <p:rtn val="all"/>
                </p:endSync>
                <p:childTnLst>
                  <p:par>
                    <p:cTn id="51" fill="hold">
                      <p:stCondLst>
                        <p:cond delay="0"/>
                      </p:stCondLst>
                      <p:childTnLst>
                        <p:par>
                          <p:cTn id="52" fill="hold">
                            <p:stCondLst>
                              <p:cond delay="0"/>
                            </p:stCondLst>
                            <p:childTnLst>
                              <p:par>
                                <p:cTn id="53" presetID="53" presetClass="entr" presetSubtype="16" fill="hold" grpId="0" nodeType="click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500" fill="hold"/>
                                        <p:tgtEl>
                                          <p:spTgt spid="11"/>
                                        </p:tgtEl>
                                        <p:attrNameLst>
                                          <p:attrName>ppt_w</p:attrName>
                                        </p:attrNameLst>
                                      </p:cBhvr>
                                      <p:tavLst>
                                        <p:tav tm="0">
                                          <p:val>
                                            <p:fltVal val="0"/>
                                          </p:val>
                                        </p:tav>
                                        <p:tav tm="100000">
                                          <p:val>
                                            <p:strVal val="#ppt_w"/>
                                          </p:val>
                                        </p:tav>
                                      </p:tavLst>
                                    </p:anim>
                                    <p:anim calcmode="lin" valueType="num">
                                      <p:cBhvr>
                                        <p:cTn id="56" dur="500" fill="hold"/>
                                        <p:tgtEl>
                                          <p:spTgt spid="11"/>
                                        </p:tgtEl>
                                        <p:attrNameLst>
                                          <p:attrName>ppt_h</p:attrName>
                                        </p:attrNameLst>
                                      </p:cBhvr>
                                      <p:tavLst>
                                        <p:tav tm="0">
                                          <p:val>
                                            <p:fltVal val="0"/>
                                          </p:val>
                                        </p:tav>
                                        <p:tav tm="100000">
                                          <p:val>
                                            <p:strVal val="#ppt_h"/>
                                          </p:val>
                                        </p:tav>
                                      </p:tavLst>
                                    </p:anim>
                                    <p:animEffect transition="in" filter="fade">
                                      <p:cBhvr>
                                        <p:cTn id="57" dur="500"/>
                                        <p:tgtEl>
                                          <p:spTgt spid="11"/>
                                        </p:tgtEl>
                                      </p:cBhvr>
                                    </p:animEffect>
                                  </p:childTnLst>
                                </p:cTn>
                              </p:par>
                            </p:childTnLst>
                          </p:cTn>
                        </p:par>
                      </p:childTnLst>
                    </p:cTn>
                  </p:par>
                </p:childTnLst>
              </p:cTn>
              <p:nextCondLst>
                <p:cond evt="onClick" delay="0">
                  <p:tgtEl>
                    <p:spTgt spid="9"/>
                  </p:tgtEl>
                </p:cond>
              </p:nextCondLst>
            </p:seq>
            <p:seq concurrent="1" nextAc="seek">
              <p:cTn id="58" restart="whenNotActive" fill="hold" evtFilter="cancelBubble" nodeType="interactiveSeq">
                <p:stCondLst>
                  <p:cond evt="onClick" delay="0">
                    <p:tgtEl>
                      <p:spTgt spid="11"/>
                    </p:tgtEl>
                  </p:cond>
                </p:stCondLst>
                <p:endSync evt="end" delay="0">
                  <p:rtn val="all"/>
                </p:endSync>
                <p:childTnLst>
                  <p:par>
                    <p:cTn id="59" fill="hold">
                      <p:stCondLst>
                        <p:cond delay="0"/>
                      </p:stCondLst>
                      <p:childTnLst>
                        <p:par>
                          <p:cTn id="60" fill="hold">
                            <p:stCondLst>
                              <p:cond delay="0"/>
                            </p:stCondLst>
                            <p:childTnLst>
                              <p:par>
                                <p:cTn id="61" presetID="53" presetClass="exit" presetSubtype="32" fill="hold" grpId="1" nodeType="clickEffect">
                                  <p:stCondLst>
                                    <p:cond delay="0"/>
                                  </p:stCondLst>
                                  <p:childTnLst>
                                    <p:anim calcmode="lin" valueType="num">
                                      <p:cBhvr>
                                        <p:cTn id="62" dur="500"/>
                                        <p:tgtEl>
                                          <p:spTgt spid="11"/>
                                        </p:tgtEl>
                                        <p:attrNameLst>
                                          <p:attrName>ppt_w</p:attrName>
                                        </p:attrNameLst>
                                      </p:cBhvr>
                                      <p:tavLst>
                                        <p:tav tm="0">
                                          <p:val>
                                            <p:strVal val="ppt_w"/>
                                          </p:val>
                                        </p:tav>
                                        <p:tav tm="100000">
                                          <p:val>
                                            <p:fltVal val="0"/>
                                          </p:val>
                                        </p:tav>
                                      </p:tavLst>
                                    </p:anim>
                                    <p:anim calcmode="lin" valueType="num">
                                      <p:cBhvr>
                                        <p:cTn id="63" dur="500"/>
                                        <p:tgtEl>
                                          <p:spTgt spid="11"/>
                                        </p:tgtEl>
                                        <p:attrNameLst>
                                          <p:attrName>ppt_h</p:attrName>
                                        </p:attrNameLst>
                                      </p:cBhvr>
                                      <p:tavLst>
                                        <p:tav tm="0">
                                          <p:val>
                                            <p:strVal val="ppt_h"/>
                                          </p:val>
                                        </p:tav>
                                        <p:tav tm="100000">
                                          <p:val>
                                            <p:fltVal val="0"/>
                                          </p:val>
                                        </p:tav>
                                      </p:tavLst>
                                    </p:anim>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childTnLst>
                          </p:cTn>
                        </p:par>
                      </p:childTnLst>
                    </p:cTn>
                  </p:par>
                </p:childTnLst>
              </p:cTn>
              <p:nextCondLst>
                <p:cond evt="onClick" delay="0">
                  <p:tgtEl>
                    <p:spTgt spid="11"/>
                  </p:tgtEl>
                </p:cond>
              </p:nextCondLst>
            </p:seq>
            <p:seq concurrent="1" nextAc="seek">
              <p:cTn id="66" restart="whenNotActive" fill="hold" evtFilter="cancelBubble" nodeType="interactiveSeq">
                <p:stCondLst>
                  <p:cond evt="onClick" delay="0">
                    <p:tgtEl>
                      <p:spTgt spid="16"/>
                    </p:tgtEl>
                  </p:cond>
                </p:stCondLst>
                <p:endSync evt="end" delay="0">
                  <p:rtn val="all"/>
                </p:endSync>
                <p:childTnLst>
                  <p:par>
                    <p:cTn id="67" fill="hold">
                      <p:stCondLst>
                        <p:cond delay="0"/>
                      </p:stCondLst>
                      <p:childTnLst>
                        <p:par>
                          <p:cTn id="68" fill="hold">
                            <p:stCondLst>
                              <p:cond delay="0"/>
                            </p:stCondLst>
                            <p:childTnLst>
                              <p:par>
                                <p:cTn id="69" presetID="53" presetClass="exit" presetSubtype="32" fill="hold" grpId="0" nodeType="clickEffect">
                                  <p:stCondLst>
                                    <p:cond delay="0"/>
                                  </p:stCondLst>
                                  <p:childTnLst>
                                    <p:anim calcmode="lin" valueType="num">
                                      <p:cBhvr>
                                        <p:cTn id="70" dur="500"/>
                                        <p:tgtEl>
                                          <p:spTgt spid="16"/>
                                        </p:tgtEl>
                                        <p:attrNameLst>
                                          <p:attrName>ppt_w</p:attrName>
                                        </p:attrNameLst>
                                      </p:cBhvr>
                                      <p:tavLst>
                                        <p:tav tm="0">
                                          <p:val>
                                            <p:strVal val="ppt_w"/>
                                          </p:val>
                                        </p:tav>
                                        <p:tav tm="100000">
                                          <p:val>
                                            <p:fltVal val="0"/>
                                          </p:val>
                                        </p:tav>
                                      </p:tavLst>
                                    </p:anim>
                                    <p:anim calcmode="lin" valueType="num">
                                      <p:cBhvr>
                                        <p:cTn id="71" dur="500"/>
                                        <p:tgtEl>
                                          <p:spTgt spid="16"/>
                                        </p:tgtEl>
                                        <p:attrNameLst>
                                          <p:attrName>ppt_h</p:attrName>
                                        </p:attrNameLst>
                                      </p:cBhvr>
                                      <p:tavLst>
                                        <p:tav tm="0">
                                          <p:val>
                                            <p:strVal val="ppt_h"/>
                                          </p:val>
                                        </p:tav>
                                        <p:tav tm="100000">
                                          <p:val>
                                            <p:fltVal val="0"/>
                                          </p:val>
                                        </p:tav>
                                      </p:tavLst>
                                    </p:anim>
                                    <p:animEffect transition="out" filter="fade">
                                      <p:cBhvr>
                                        <p:cTn id="72" dur="500"/>
                                        <p:tgtEl>
                                          <p:spTgt spid="16"/>
                                        </p:tgtEl>
                                      </p:cBhvr>
                                    </p:animEffect>
                                    <p:set>
                                      <p:cBhvr>
                                        <p:cTn id="73"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16"/>
                  </p:tgtEl>
                </p:cond>
              </p:nextCondLst>
            </p:seq>
            <p:seq concurrent="1" nextAc="seek">
              <p:cTn id="74" restart="whenNotActive" fill="hold" evtFilter="cancelBubble" nodeType="interactiveSeq">
                <p:stCondLst>
                  <p:cond evt="onClick" delay="0">
                    <p:tgtEl>
                      <p:spTgt spid="14"/>
                    </p:tgtEl>
                  </p:cond>
                </p:stCondLst>
                <p:endSync evt="end" delay="0">
                  <p:rtn val="all"/>
                </p:endSync>
                <p:childTnLst>
                  <p:par>
                    <p:cTn id="75" fill="hold">
                      <p:stCondLst>
                        <p:cond delay="0"/>
                      </p:stCondLst>
                      <p:childTnLst>
                        <p:par>
                          <p:cTn id="76" fill="hold">
                            <p:stCondLst>
                              <p:cond delay="0"/>
                            </p:stCondLst>
                            <p:childTnLst>
                              <p:par>
                                <p:cTn id="77" presetID="53" presetClass="entr" presetSubtype="16" fill="hold" grpId="1" nodeType="click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p:cTn id="79" dur="500" fill="hold"/>
                                        <p:tgtEl>
                                          <p:spTgt spid="16"/>
                                        </p:tgtEl>
                                        <p:attrNameLst>
                                          <p:attrName>ppt_w</p:attrName>
                                        </p:attrNameLst>
                                      </p:cBhvr>
                                      <p:tavLst>
                                        <p:tav tm="0">
                                          <p:val>
                                            <p:fltVal val="0"/>
                                          </p:val>
                                        </p:tav>
                                        <p:tav tm="100000">
                                          <p:val>
                                            <p:strVal val="#ppt_w"/>
                                          </p:val>
                                        </p:tav>
                                      </p:tavLst>
                                    </p:anim>
                                    <p:anim calcmode="lin" valueType="num">
                                      <p:cBhvr>
                                        <p:cTn id="80" dur="500" fill="hold"/>
                                        <p:tgtEl>
                                          <p:spTgt spid="16"/>
                                        </p:tgtEl>
                                        <p:attrNameLst>
                                          <p:attrName>ppt_h</p:attrName>
                                        </p:attrNameLst>
                                      </p:cBhvr>
                                      <p:tavLst>
                                        <p:tav tm="0">
                                          <p:val>
                                            <p:fltVal val="0"/>
                                          </p:val>
                                        </p:tav>
                                        <p:tav tm="100000">
                                          <p:val>
                                            <p:strVal val="#ppt_h"/>
                                          </p:val>
                                        </p:tav>
                                      </p:tavLst>
                                    </p:anim>
                                    <p:animEffect transition="in" filter="fade">
                                      <p:cBhvr>
                                        <p:cTn id="81" dur="500"/>
                                        <p:tgtEl>
                                          <p:spTgt spid="16"/>
                                        </p:tgtEl>
                                      </p:cBhvr>
                                    </p:animEffect>
                                  </p:childTnLst>
                                </p:cTn>
                              </p:par>
                            </p:childTnLst>
                          </p:cTn>
                        </p:par>
                      </p:childTnLst>
                    </p:cTn>
                  </p:par>
                </p:childTnLst>
              </p:cTn>
              <p:nextCondLst>
                <p:cond evt="onClick" delay="0">
                  <p:tgtEl>
                    <p:spTgt spid="14"/>
                  </p:tgtEl>
                </p:cond>
              </p:nextCondLst>
            </p:seq>
            <p:seq concurrent="1" nextAc="seek">
              <p:cTn id="82" restart="whenNotActive" fill="hold" evtFilter="cancelBubble" nodeType="interactiveSeq">
                <p:stCondLst>
                  <p:cond evt="onClick" delay="0">
                    <p:tgtEl>
                      <p:spTgt spid="13"/>
                    </p:tgtEl>
                  </p:cond>
                </p:stCondLst>
                <p:endSync evt="end" delay="0">
                  <p:rtn val="all"/>
                </p:endSync>
                <p:childTnLst>
                  <p:par>
                    <p:cTn id="83" fill="hold">
                      <p:stCondLst>
                        <p:cond delay="0"/>
                      </p:stCondLst>
                      <p:childTnLst>
                        <p:par>
                          <p:cTn id="84" fill="hold">
                            <p:stCondLst>
                              <p:cond delay="0"/>
                            </p:stCondLst>
                            <p:childTnLst>
                              <p:par>
                                <p:cTn id="85" presetID="53" presetClass="entr" presetSubtype="16" fill="hold" grpId="0" nodeType="clickEffect">
                                  <p:stCondLst>
                                    <p:cond delay="0"/>
                                  </p:stCondLst>
                                  <p:childTnLst>
                                    <p:set>
                                      <p:cBhvr>
                                        <p:cTn id="86" dur="1" fill="hold">
                                          <p:stCondLst>
                                            <p:cond delay="0"/>
                                          </p:stCondLst>
                                        </p:cTn>
                                        <p:tgtEl>
                                          <p:spTgt spid="15"/>
                                        </p:tgtEl>
                                        <p:attrNameLst>
                                          <p:attrName>style.visibility</p:attrName>
                                        </p:attrNameLst>
                                      </p:cBhvr>
                                      <p:to>
                                        <p:strVal val="visible"/>
                                      </p:to>
                                    </p:set>
                                    <p:anim calcmode="lin" valueType="num">
                                      <p:cBhvr>
                                        <p:cTn id="87" dur="500" fill="hold"/>
                                        <p:tgtEl>
                                          <p:spTgt spid="15"/>
                                        </p:tgtEl>
                                        <p:attrNameLst>
                                          <p:attrName>ppt_w</p:attrName>
                                        </p:attrNameLst>
                                      </p:cBhvr>
                                      <p:tavLst>
                                        <p:tav tm="0">
                                          <p:val>
                                            <p:fltVal val="0"/>
                                          </p:val>
                                        </p:tav>
                                        <p:tav tm="100000">
                                          <p:val>
                                            <p:strVal val="#ppt_w"/>
                                          </p:val>
                                        </p:tav>
                                      </p:tavLst>
                                    </p:anim>
                                    <p:anim calcmode="lin" valueType="num">
                                      <p:cBhvr>
                                        <p:cTn id="88" dur="500" fill="hold"/>
                                        <p:tgtEl>
                                          <p:spTgt spid="15"/>
                                        </p:tgtEl>
                                        <p:attrNameLst>
                                          <p:attrName>ppt_h</p:attrName>
                                        </p:attrNameLst>
                                      </p:cBhvr>
                                      <p:tavLst>
                                        <p:tav tm="0">
                                          <p:val>
                                            <p:fltVal val="0"/>
                                          </p:val>
                                        </p:tav>
                                        <p:tav tm="100000">
                                          <p:val>
                                            <p:strVal val="#ppt_h"/>
                                          </p:val>
                                        </p:tav>
                                      </p:tavLst>
                                    </p:anim>
                                    <p:animEffect transition="in" filter="fade">
                                      <p:cBhvr>
                                        <p:cTn id="89" dur="500"/>
                                        <p:tgtEl>
                                          <p:spTgt spid="15"/>
                                        </p:tgtEl>
                                      </p:cBhvr>
                                    </p:animEffect>
                                  </p:childTnLst>
                                </p:cTn>
                              </p:par>
                            </p:childTnLst>
                          </p:cTn>
                        </p:par>
                      </p:childTnLst>
                    </p:cTn>
                  </p:par>
                </p:childTnLst>
              </p:cTn>
              <p:nextCondLst>
                <p:cond evt="onClick" delay="0">
                  <p:tgtEl>
                    <p:spTgt spid="13"/>
                  </p:tgtEl>
                </p:cond>
              </p:nextCondLst>
            </p:seq>
            <p:seq concurrent="1" nextAc="seek">
              <p:cTn id="90" restart="whenNotActive" fill="hold" evtFilter="cancelBubble" nodeType="interactiveSeq">
                <p:stCondLst>
                  <p:cond evt="onClick" delay="0">
                    <p:tgtEl>
                      <p:spTgt spid="15"/>
                    </p:tgtEl>
                  </p:cond>
                </p:stCondLst>
                <p:endSync evt="end" delay="0">
                  <p:rtn val="all"/>
                </p:endSync>
                <p:childTnLst>
                  <p:par>
                    <p:cTn id="91" fill="hold">
                      <p:stCondLst>
                        <p:cond delay="0"/>
                      </p:stCondLst>
                      <p:childTnLst>
                        <p:par>
                          <p:cTn id="92" fill="hold">
                            <p:stCondLst>
                              <p:cond delay="0"/>
                            </p:stCondLst>
                            <p:childTnLst>
                              <p:par>
                                <p:cTn id="93" presetID="53" presetClass="exit" presetSubtype="32" fill="hold" grpId="1" nodeType="clickEffect">
                                  <p:stCondLst>
                                    <p:cond delay="0"/>
                                  </p:stCondLst>
                                  <p:childTnLst>
                                    <p:anim calcmode="lin" valueType="num">
                                      <p:cBhvr>
                                        <p:cTn id="94" dur="500"/>
                                        <p:tgtEl>
                                          <p:spTgt spid="15"/>
                                        </p:tgtEl>
                                        <p:attrNameLst>
                                          <p:attrName>ppt_w</p:attrName>
                                        </p:attrNameLst>
                                      </p:cBhvr>
                                      <p:tavLst>
                                        <p:tav tm="0">
                                          <p:val>
                                            <p:strVal val="ppt_w"/>
                                          </p:val>
                                        </p:tav>
                                        <p:tav tm="100000">
                                          <p:val>
                                            <p:fltVal val="0"/>
                                          </p:val>
                                        </p:tav>
                                      </p:tavLst>
                                    </p:anim>
                                    <p:anim calcmode="lin" valueType="num">
                                      <p:cBhvr>
                                        <p:cTn id="95" dur="500"/>
                                        <p:tgtEl>
                                          <p:spTgt spid="15"/>
                                        </p:tgtEl>
                                        <p:attrNameLst>
                                          <p:attrName>ppt_h</p:attrName>
                                        </p:attrNameLst>
                                      </p:cBhvr>
                                      <p:tavLst>
                                        <p:tav tm="0">
                                          <p:val>
                                            <p:strVal val="ppt_h"/>
                                          </p:val>
                                        </p:tav>
                                        <p:tav tm="100000">
                                          <p:val>
                                            <p:fltVal val="0"/>
                                          </p:val>
                                        </p:tav>
                                      </p:tavLst>
                                    </p:anim>
                                    <p:animEffect transition="out" filter="fade">
                                      <p:cBhvr>
                                        <p:cTn id="96" dur="500"/>
                                        <p:tgtEl>
                                          <p:spTgt spid="15"/>
                                        </p:tgtEl>
                                      </p:cBhvr>
                                    </p:animEffect>
                                    <p:set>
                                      <p:cBhvr>
                                        <p:cTn id="97" dur="1" fill="hold">
                                          <p:stCondLst>
                                            <p:cond delay="4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98" restart="whenNotActive" fill="hold" evtFilter="cancelBubble" nodeType="interactiveSeq">
                <p:stCondLst>
                  <p:cond evt="onClick" delay="0">
                    <p:tgtEl>
                      <p:spTgt spid="28"/>
                    </p:tgtEl>
                  </p:cond>
                </p:stCondLst>
                <p:endSync evt="end" delay="0">
                  <p:rtn val="all"/>
                </p:endSync>
                <p:childTnLst>
                  <p:par>
                    <p:cTn id="99" fill="hold">
                      <p:stCondLst>
                        <p:cond delay="0"/>
                      </p:stCondLst>
                      <p:childTnLst>
                        <p:par>
                          <p:cTn id="100" fill="hold">
                            <p:stCondLst>
                              <p:cond delay="0"/>
                            </p:stCondLst>
                            <p:childTnLst>
                              <p:par>
                                <p:cTn id="101" presetID="53" presetClass="exit" presetSubtype="32" fill="hold" grpId="0" nodeType="clickEffect">
                                  <p:stCondLst>
                                    <p:cond delay="0"/>
                                  </p:stCondLst>
                                  <p:childTnLst>
                                    <p:anim calcmode="lin" valueType="num">
                                      <p:cBhvr>
                                        <p:cTn id="102" dur="500"/>
                                        <p:tgtEl>
                                          <p:spTgt spid="28"/>
                                        </p:tgtEl>
                                        <p:attrNameLst>
                                          <p:attrName>ppt_w</p:attrName>
                                        </p:attrNameLst>
                                      </p:cBhvr>
                                      <p:tavLst>
                                        <p:tav tm="0">
                                          <p:val>
                                            <p:strVal val="ppt_w"/>
                                          </p:val>
                                        </p:tav>
                                        <p:tav tm="100000">
                                          <p:val>
                                            <p:fltVal val="0"/>
                                          </p:val>
                                        </p:tav>
                                      </p:tavLst>
                                    </p:anim>
                                    <p:anim calcmode="lin" valueType="num">
                                      <p:cBhvr>
                                        <p:cTn id="103" dur="500"/>
                                        <p:tgtEl>
                                          <p:spTgt spid="28"/>
                                        </p:tgtEl>
                                        <p:attrNameLst>
                                          <p:attrName>ppt_h</p:attrName>
                                        </p:attrNameLst>
                                      </p:cBhvr>
                                      <p:tavLst>
                                        <p:tav tm="0">
                                          <p:val>
                                            <p:strVal val="ppt_h"/>
                                          </p:val>
                                        </p:tav>
                                        <p:tav tm="100000">
                                          <p:val>
                                            <p:fltVal val="0"/>
                                          </p:val>
                                        </p:tav>
                                      </p:tavLst>
                                    </p:anim>
                                    <p:animEffect transition="out" filter="fade">
                                      <p:cBhvr>
                                        <p:cTn id="104" dur="500"/>
                                        <p:tgtEl>
                                          <p:spTgt spid="28"/>
                                        </p:tgtEl>
                                      </p:cBhvr>
                                    </p:animEffect>
                                    <p:set>
                                      <p:cBhvr>
                                        <p:cTn id="105" dur="1" fill="hold">
                                          <p:stCondLst>
                                            <p:cond delay="499"/>
                                          </p:stCondLst>
                                        </p:cTn>
                                        <p:tgtEl>
                                          <p:spTgt spid="28"/>
                                        </p:tgtEl>
                                        <p:attrNameLst>
                                          <p:attrName>style.visibility</p:attrName>
                                        </p:attrNameLst>
                                      </p:cBhvr>
                                      <p:to>
                                        <p:strVal val="hidden"/>
                                      </p:to>
                                    </p:set>
                                  </p:childTnLst>
                                </p:cTn>
                              </p:par>
                            </p:childTnLst>
                          </p:cTn>
                        </p:par>
                      </p:childTnLst>
                    </p:cTn>
                  </p:par>
                </p:childTnLst>
              </p:cTn>
              <p:nextCondLst>
                <p:cond evt="onClick" delay="0">
                  <p:tgtEl>
                    <p:spTgt spid="28"/>
                  </p:tgtEl>
                </p:cond>
              </p:nextCondLst>
            </p:seq>
            <p:seq concurrent="1" nextAc="seek">
              <p:cTn id="106" restart="whenNotActive" fill="hold" evtFilter="cancelBubble" nodeType="interactiveSeq">
                <p:stCondLst>
                  <p:cond evt="onClick" delay="0">
                    <p:tgtEl>
                      <p:spTgt spid="26"/>
                    </p:tgtEl>
                  </p:cond>
                </p:stCondLst>
                <p:endSync evt="end" delay="0">
                  <p:rtn val="all"/>
                </p:endSync>
                <p:childTnLst>
                  <p:par>
                    <p:cTn id="107" fill="hold">
                      <p:stCondLst>
                        <p:cond delay="0"/>
                      </p:stCondLst>
                      <p:childTnLst>
                        <p:par>
                          <p:cTn id="108" fill="hold">
                            <p:stCondLst>
                              <p:cond delay="0"/>
                            </p:stCondLst>
                            <p:childTnLst>
                              <p:par>
                                <p:cTn id="109" presetID="53" presetClass="entr" presetSubtype="16" fill="hold" grpId="1" nodeType="clickEffect">
                                  <p:stCondLst>
                                    <p:cond delay="0"/>
                                  </p:stCondLst>
                                  <p:childTnLst>
                                    <p:set>
                                      <p:cBhvr>
                                        <p:cTn id="110" dur="1" fill="hold">
                                          <p:stCondLst>
                                            <p:cond delay="0"/>
                                          </p:stCondLst>
                                        </p:cTn>
                                        <p:tgtEl>
                                          <p:spTgt spid="28"/>
                                        </p:tgtEl>
                                        <p:attrNameLst>
                                          <p:attrName>style.visibility</p:attrName>
                                        </p:attrNameLst>
                                      </p:cBhvr>
                                      <p:to>
                                        <p:strVal val="visible"/>
                                      </p:to>
                                    </p:set>
                                    <p:anim calcmode="lin" valueType="num">
                                      <p:cBhvr>
                                        <p:cTn id="111" dur="500" fill="hold"/>
                                        <p:tgtEl>
                                          <p:spTgt spid="28"/>
                                        </p:tgtEl>
                                        <p:attrNameLst>
                                          <p:attrName>ppt_w</p:attrName>
                                        </p:attrNameLst>
                                      </p:cBhvr>
                                      <p:tavLst>
                                        <p:tav tm="0">
                                          <p:val>
                                            <p:fltVal val="0"/>
                                          </p:val>
                                        </p:tav>
                                        <p:tav tm="100000">
                                          <p:val>
                                            <p:strVal val="#ppt_w"/>
                                          </p:val>
                                        </p:tav>
                                      </p:tavLst>
                                    </p:anim>
                                    <p:anim calcmode="lin" valueType="num">
                                      <p:cBhvr>
                                        <p:cTn id="112" dur="500" fill="hold"/>
                                        <p:tgtEl>
                                          <p:spTgt spid="28"/>
                                        </p:tgtEl>
                                        <p:attrNameLst>
                                          <p:attrName>ppt_h</p:attrName>
                                        </p:attrNameLst>
                                      </p:cBhvr>
                                      <p:tavLst>
                                        <p:tav tm="0">
                                          <p:val>
                                            <p:fltVal val="0"/>
                                          </p:val>
                                        </p:tav>
                                        <p:tav tm="100000">
                                          <p:val>
                                            <p:strVal val="#ppt_h"/>
                                          </p:val>
                                        </p:tav>
                                      </p:tavLst>
                                    </p:anim>
                                    <p:animEffect transition="in" filter="fade">
                                      <p:cBhvr>
                                        <p:cTn id="113" dur="500"/>
                                        <p:tgtEl>
                                          <p:spTgt spid="28"/>
                                        </p:tgtEl>
                                      </p:cBhvr>
                                    </p:animEffect>
                                  </p:childTnLst>
                                </p:cTn>
                              </p:par>
                            </p:childTnLst>
                          </p:cTn>
                        </p:par>
                      </p:childTnLst>
                    </p:cTn>
                  </p:par>
                </p:childTnLst>
              </p:cTn>
              <p:nextCondLst>
                <p:cond evt="onClick" delay="0">
                  <p:tgtEl>
                    <p:spTgt spid="26"/>
                  </p:tgtEl>
                </p:cond>
              </p:nextCondLst>
            </p:seq>
            <p:seq concurrent="1" nextAc="seek">
              <p:cTn id="114" restart="whenNotActive" fill="hold" evtFilter="cancelBubble" nodeType="interactiveSeq">
                <p:stCondLst>
                  <p:cond evt="onClick" delay="0">
                    <p:tgtEl>
                      <p:spTgt spid="25"/>
                    </p:tgtEl>
                  </p:cond>
                </p:stCondLst>
                <p:endSync evt="end" delay="0">
                  <p:rtn val="all"/>
                </p:endSync>
                <p:childTnLst>
                  <p:par>
                    <p:cTn id="115" fill="hold">
                      <p:stCondLst>
                        <p:cond delay="0"/>
                      </p:stCondLst>
                      <p:childTnLst>
                        <p:par>
                          <p:cTn id="116" fill="hold">
                            <p:stCondLst>
                              <p:cond delay="0"/>
                            </p:stCondLst>
                            <p:childTnLst>
                              <p:par>
                                <p:cTn id="117" presetID="53" presetClass="entr" presetSubtype="16" fill="hold" grpId="0" nodeType="clickEffect">
                                  <p:stCondLst>
                                    <p:cond delay="0"/>
                                  </p:stCondLst>
                                  <p:childTnLst>
                                    <p:set>
                                      <p:cBhvr>
                                        <p:cTn id="118" dur="1" fill="hold">
                                          <p:stCondLst>
                                            <p:cond delay="0"/>
                                          </p:stCondLst>
                                        </p:cTn>
                                        <p:tgtEl>
                                          <p:spTgt spid="27"/>
                                        </p:tgtEl>
                                        <p:attrNameLst>
                                          <p:attrName>style.visibility</p:attrName>
                                        </p:attrNameLst>
                                      </p:cBhvr>
                                      <p:to>
                                        <p:strVal val="visible"/>
                                      </p:to>
                                    </p:set>
                                    <p:anim calcmode="lin" valueType="num">
                                      <p:cBhvr>
                                        <p:cTn id="119" dur="500" fill="hold"/>
                                        <p:tgtEl>
                                          <p:spTgt spid="27"/>
                                        </p:tgtEl>
                                        <p:attrNameLst>
                                          <p:attrName>ppt_w</p:attrName>
                                        </p:attrNameLst>
                                      </p:cBhvr>
                                      <p:tavLst>
                                        <p:tav tm="0">
                                          <p:val>
                                            <p:fltVal val="0"/>
                                          </p:val>
                                        </p:tav>
                                        <p:tav tm="100000">
                                          <p:val>
                                            <p:strVal val="#ppt_w"/>
                                          </p:val>
                                        </p:tav>
                                      </p:tavLst>
                                    </p:anim>
                                    <p:anim calcmode="lin" valueType="num">
                                      <p:cBhvr>
                                        <p:cTn id="120" dur="500" fill="hold"/>
                                        <p:tgtEl>
                                          <p:spTgt spid="27"/>
                                        </p:tgtEl>
                                        <p:attrNameLst>
                                          <p:attrName>ppt_h</p:attrName>
                                        </p:attrNameLst>
                                      </p:cBhvr>
                                      <p:tavLst>
                                        <p:tav tm="0">
                                          <p:val>
                                            <p:fltVal val="0"/>
                                          </p:val>
                                        </p:tav>
                                        <p:tav tm="100000">
                                          <p:val>
                                            <p:strVal val="#ppt_h"/>
                                          </p:val>
                                        </p:tav>
                                      </p:tavLst>
                                    </p:anim>
                                    <p:animEffect transition="in" filter="fade">
                                      <p:cBhvr>
                                        <p:cTn id="121" dur="500"/>
                                        <p:tgtEl>
                                          <p:spTgt spid="27"/>
                                        </p:tgtEl>
                                      </p:cBhvr>
                                    </p:animEffect>
                                  </p:childTnLst>
                                </p:cTn>
                              </p:par>
                            </p:childTnLst>
                          </p:cTn>
                        </p:par>
                      </p:childTnLst>
                    </p:cTn>
                  </p:par>
                </p:childTnLst>
              </p:cTn>
              <p:nextCondLst>
                <p:cond evt="onClick" delay="0">
                  <p:tgtEl>
                    <p:spTgt spid="25"/>
                  </p:tgtEl>
                </p:cond>
              </p:nextCondLst>
            </p:seq>
            <p:seq concurrent="1" nextAc="seek">
              <p:cTn id="122" restart="whenNotActive" fill="hold" evtFilter="cancelBubble" nodeType="interactiveSeq">
                <p:stCondLst>
                  <p:cond evt="onClick" delay="0">
                    <p:tgtEl>
                      <p:spTgt spid="27"/>
                    </p:tgtEl>
                  </p:cond>
                </p:stCondLst>
                <p:endSync evt="end" delay="0">
                  <p:rtn val="all"/>
                </p:endSync>
                <p:childTnLst>
                  <p:par>
                    <p:cTn id="123" fill="hold">
                      <p:stCondLst>
                        <p:cond delay="0"/>
                      </p:stCondLst>
                      <p:childTnLst>
                        <p:par>
                          <p:cTn id="124" fill="hold">
                            <p:stCondLst>
                              <p:cond delay="0"/>
                            </p:stCondLst>
                            <p:childTnLst>
                              <p:par>
                                <p:cTn id="125" presetID="53" presetClass="exit" presetSubtype="32" fill="hold" grpId="1" nodeType="clickEffect">
                                  <p:stCondLst>
                                    <p:cond delay="0"/>
                                  </p:stCondLst>
                                  <p:childTnLst>
                                    <p:anim calcmode="lin" valueType="num">
                                      <p:cBhvr>
                                        <p:cTn id="126" dur="500"/>
                                        <p:tgtEl>
                                          <p:spTgt spid="27"/>
                                        </p:tgtEl>
                                        <p:attrNameLst>
                                          <p:attrName>ppt_w</p:attrName>
                                        </p:attrNameLst>
                                      </p:cBhvr>
                                      <p:tavLst>
                                        <p:tav tm="0">
                                          <p:val>
                                            <p:strVal val="ppt_w"/>
                                          </p:val>
                                        </p:tav>
                                        <p:tav tm="100000">
                                          <p:val>
                                            <p:fltVal val="0"/>
                                          </p:val>
                                        </p:tav>
                                      </p:tavLst>
                                    </p:anim>
                                    <p:anim calcmode="lin" valueType="num">
                                      <p:cBhvr>
                                        <p:cTn id="127" dur="500"/>
                                        <p:tgtEl>
                                          <p:spTgt spid="27"/>
                                        </p:tgtEl>
                                        <p:attrNameLst>
                                          <p:attrName>ppt_h</p:attrName>
                                        </p:attrNameLst>
                                      </p:cBhvr>
                                      <p:tavLst>
                                        <p:tav tm="0">
                                          <p:val>
                                            <p:strVal val="ppt_h"/>
                                          </p:val>
                                        </p:tav>
                                        <p:tav tm="100000">
                                          <p:val>
                                            <p:fltVal val="0"/>
                                          </p:val>
                                        </p:tav>
                                      </p:tavLst>
                                    </p:anim>
                                    <p:animEffect transition="out" filter="fade">
                                      <p:cBhvr>
                                        <p:cTn id="128" dur="500"/>
                                        <p:tgtEl>
                                          <p:spTgt spid="27"/>
                                        </p:tgtEl>
                                      </p:cBhvr>
                                    </p:animEffect>
                                    <p:set>
                                      <p:cBhvr>
                                        <p:cTn id="129" dur="1" fill="hold">
                                          <p:stCondLst>
                                            <p:cond delay="499"/>
                                          </p:stCondLst>
                                        </p:cTn>
                                        <p:tgtEl>
                                          <p:spTgt spid="27"/>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130" restart="whenNotActive" fill="hold" evtFilter="cancelBubble" nodeType="interactiveSeq">
                <p:stCondLst>
                  <p:cond evt="onClick" delay="0">
                    <p:tgtEl>
                      <p:spTgt spid="32"/>
                    </p:tgtEl>
                  </p:cond>
                </p:stCondLst>
                <p:endSync evt="end" delay="0">
                  <p:rtn val="all"/>
                </p:endSync>
                <p:childTnLst>
                  <p:par>
                    <p:cTn id="131" fill="hold">
                      <p:stCondLst>
                        <p:cond delay="0"/>
                      </p:stCondLst>
                      <p:childTnLst>
                        <p:par>
                          <p:cTn id="132" fill="hold">
                            <p:stCondLst>
                              <p:cond delay="0"/>
                            </p:stCondLst>
                            <p:childTnLst>
                              <p:par>
                                <p:cTn id="133" presetID="53" presetClass="exit" presetSubtype="32" fill="hold" grpId="0" nodeType="clickEffect">
                                  <p:stCondLst>
                                    <p:cond delay="0"/>
                                  </p:stCondLst>
                                  <p:childTnLst>
                                    <p:anim calcmode="lin" valueType="num">
                                      <p:cBhvr>
                                        <p:cTn id="134" dur="500"/>
                                        <p:tgtEl>
                                          <p:spTgt spid="32"/>
                                        </p:tgtEl>
                                        <p:attrNameLst>
                                          <p:attrName>ppt_w</p:attrName>
                                        </p:attrNameLst>
                                      </p:cBhvr>
                                      <p:tavLst>
                                        <p:tav tm="0">
                                          <p:val>
                                            <p:strVal val="ppt_w"/>
                                          </p:val>
                                        </p:tav>
                                        <p:tav tm="100000">
                                          <p:val>
                                            <p:fltVal val="0"/>
                                          </p:val>
                                        </p:tav>
                                      </p:tavLst>
                                    </p:anim>
                                    <p:anim calcmode="lin" valueType="num">
                                      <p:cBhvr>
                                        <p:cTn id="135" dur="500"/>
                                        <p:tgtEl>
                                          <p:spTgt spid="32"/>
                                        </p:tgtEl>
                                        <p:attrNameLst>
                                          <p:attrName>ppt_h</p:attrName>
                                        </p:attrNameLst>
                                      </p:cBhvr>
                                      <p:tavLst>
                                        <p:tav tm="0">
                                          <p:val>
                                            <p:strVal val="ppt_h"/>
                                          </p:val>
                                        </p:tav>
                                        <p:tav tm="100000">
                                          <p:val>
                                            <p:fltVal val="0"/>
                                          </p:val>
                                        </p:tav>
                                      </p:tavLst>
                                    </p:anim>
                                    <p:animEffect transition="out" filter="fade">
                                      <p:cBhvr>
                                        <p:cTn id="136" dur="500"/>
                                        <p:tgtEl>
                                          <p:spTgt spid="32"/>
                                        </p:tgtEl>
                                      </p:cBhvr>
                                    </p:animEffect>
                                    <p:set>
                                      <p:cBhvr>
                                        <p:cTn id="137"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38" restart="whenNotActive" fill="hold" evtFilter="cancelBubble" nodeType="interactiveSeq">
                <p:stCondLst>
                  <p:cond evt="onClick" delay="0">
                    <p:tgtEl>
                      <p:spTgt spid="30"/>
                    </p:tgtEl>
                  </p:cond>
                </p:stCondLst>
                <p:endSync evt="end" delay="0">
                  <p:rtn val="all"/>
                </p:endSync>
                <p:childTnLst>
                  <p:par>
                    <p:cTn id="139" fill="hold">
                      <p:stCondLst>
                        <p:cond delay="0"/>
                      </p:stCondLst>
                      <p:childTnLst>
                        <p:par>
                          <p:cTn id="140" fill="hold">
                            <p:stCondLst>
                              <p:cond delay="0"/>
                            </p:stCondLst>
                            <p:childTnLst>
                              <p:par>
                                <p:cTn id="141" presetID="53" presetClass="entr" presetSubtype="16" fill="hold" grpId="1" nodeType="clickEffect">
                                  <p:stCondLst>
                                    <p:cond delay="0"/>
                                  </p:stCondLst>
                                  <p:childTnLst>
                                    <p:set>
                                      <p:cBhvr>
                                        <p:cTn id="142" dur="1" fill="hold">
                                          <p:stCondLst>
                                            <p:cond delay="0"/>
                                          </p:stCondLst>
                                        </p:cTn>
                                        <p:tgtEl>
                                          <p:spTgt spid="32"/>
                                        </p:tgtEl>
                                        <p:attrNameLst>
                                          <p:attrName>style.visibility</p:attrName>
                                        </p:attrNameLst>
                                      </p:cBhvr>
                                      <p:to>
                                        <p:strVal val="visible"/>
                                      </p:to>
                                    </p:set>
                                    <p:anim calcmode="lin" valueType="num">
                                      <p:cBhvr>
                                        <p:cTn id="143" dur="500" fill="hold"/>
                                        <p:tgtEl>
                                          <p:spTgt spid="32"/>
                                        </p:tgtEl>
                                        <p:attrNameLst>
                                          <p:attrName>ppt_w</p:attrName>
                                        </p:attrNameLst>
                                      </p:cBhvr>
                                      <p:tavLst>
                                        <p:tav tm="0">
                                          <p:val>
                                            <p:fltVal val="0"/>
                                          </p:val>
                                        </p:tav>
                                        <p:tav tm="100000">
                                          <p:val>
                                            <p:strVal val="#ppt_w"/>
                                          </p:val>
                                        </p:tav>
                                      </p:tavLst>
                                    </p:anim>
                                    <p:anim calcmode="lin" valueType="num">
                                      <p:cBhvr>
                                        <p:cTn id="144" dur="500" fill="hold"/>
                                        <p:tgtEl>
                                          <p:spTgt spid="32"/>
                                        </p:tgtEl>
                                        <p:attrNameLst>
                                          <p:attrName>ppt_h</p:attrName>
                                        </p:attrNameLst>
                                      </p:cBhvr>
                                      <p:tavLst>
                                        <p:tav tm="0">
                                          <p:val>
                                            <p:fltVal val="0"/>
                                          </p:val>
                                        </p:tav>
                                        <p:tav tm="100000">
                                          <p:val>
                                            <p:strVal val="#ppt_h"/>
                                          </p:val>
                                        </p:tav>
                                      </p:tavLst>
                                    </p:anim>
                                    <p:animEffect transition="in" filter="fade">
                                      <p:cBhvr>
                                        <p:cTn id="145" dur="500"/>
                                        <p:tgtEl>
                                          <p:spTgt spid="32"/>
                                        </p:tgtEl>
                                      </p:cBhvr>
                                    </p:animEffect>
                                  </p:childTnLst>
                                </p:cTn>
                              </p:par>
                            </p:childTnLst>
                          </p:cTn>
                        </p:par>
                      </p:childTnLst>
                    </p:cTn>
                  </p:par>
                </p:childTnLst>
              </p:cTn>
              <p:nextCondLst>
                <p:cond evt="onClick" delay="0">
                  <p:tgtEl>
                    <p:spTgt spid="30"/>
                  </p:tgtEl>
                </p:cond>
              </p:nextCondLst>
            </p:seq>
            <p:seq concurrent="1" nextAc="seek">
              <p:cTn id="146" restart="whenNotActive" fill="hold" evtFilter="cancelBubble" nodeType="interactiveSeq">
                <p:stCondLst>
                  <p:cond evt="onClick" delay="0">
                    <p:tgtEl>
                      <p:spTgt spid="29"/>
                    </p:tgtEl>
                  </p:cond>
                </p:stCondLst>
                <p:endSync evt="end" delay="0">
                  <p:rtn val="all"/>
                </p:endSync>
                <p:childTnLst>
                  <p:par>
                    <p:cTn id="147" fill="hold">
                      <p:stCondLst>
                        <p:cond delay="0"/>
                      </p:stCondLst>
                      <p:childTnLst>
                        <p:par>
                          <p:cTn id="148" fill="hold">
                            <p:stCondLst>
                              <p:cond delay="0"/>
                            </p:stCondLst>
                            <p:childTnLst>
                              <p:par>
                                <p:cTn id="149" presetID="53" presetClass="entr" presetSubtype="16" fill="hold" grpId="0" nodeType="clickEffect">
                                  <p:stCondLst>
                                    <p:cond delay="0"/>
                                  </p:stCondLst>
                                  <p:childTnLst>
                                    <p:set>
                                      <p:cBhvr>
                                        <p:cTn id="150" dur="1" fill="hold">
                                          <p:stCondLst>
                                            <p:cond delay="0"/>
                                          </p:stCondLst>
                                        </p:cTn>
                                        <p:tgtEl>
                                          <p:spTgt spid="31"/>
                                        </p:tgtEl>
                                        <p:attrNameLst>
                                          <p:attrName>style.visibility</p:attrName>
                                        </p:attrNameLst>
                                      </p:cBhvr>
                                      <p:to>
                                        <p:strVal val="visible"/>
                                      </p:to>
                                    </p:set>
                                    <p:anim calcmode="lin" valueType="num">
                                      <p:cBhvr>
                                        <p:cTn id="151" dur="500" fill="hold"/>
                                        <p:tgtEl>
                                          <p:spTgt spid="31"/>
                                        </p:tgtEl>
                                        <p:attrNameLst>
                                          <p:attrName>ppt_w</p:attrName>
                                        </p:attrNameLst>
                                      </p:cBhvr>
                                      <p:tavLst>
                                        <p:tav tm="0">
                                          <p:val>
                                            <p:fltVal val="0"/>
                                          </p:val>
                                        </p:tav>
                                        <p:tav tm="100000">
                                          <p:val>
                                            <p:strVal val="#ppt_w"/>
                                          </p:val>
                                        </p:tav>
                                      </p:tavLst>
                                    </p:anim>
                                    <p:anim calcmode="lin" valueType="num">
                                      <p:cBhvr>
                                        <p:cTn id="152" dur="500" fill="hold"/>
                                        <p:tgtEl>
                                          <p:spTgt spid="31"/>
                                        </p:tgtEl>
                                        <p:attrNameLst>
                                          <p:attrName>ppt_h</p:attrName>
                                        </p:attrNameLst>
                                      </p:cBhvr>
                                      <p:tavLst>
                                        <p:tav tm="0">
                                          <p:val>
                                            <p:fltVal val="0"/>
                                          </p:val>
                                        </p:tav>
                                        <p:tav tm="100000">
                                          <p:val>
                                            <p:strVal val="#ppt_h"/>
                                          </p:val>
                                        </p:tav>
                                      </p:tavLst>
                                    </p:anim>
                                    <p:animEffect transition="in" filter="fade">
                                      <p:cBhvr>
                                        <p:cTn id="153" dur="500"/>
                                        <p:tgtEl>
                                          <p:spTgt spid="31"/>
                                        </p:tgtEl>
                                      </p:cBhvr>
                                    </p:animEffect>
                                  </p:childTnLst>
                                </p:cTn>
                              </p:par>
                            </p:childTnLst>
                          </p:cTn>
                        </p:par>
                      </p:childTnLst>
                    </p:cTn>
                  </p:par>
                </p:childTnLst>
              </p:cTn>
              <p:nextCondLst>
                <p:cond evt="onClick" delay="0">
                  <p:tgtEl>
                    <p:spTgt spid="29"/>
                  </p:tgtEl>
                </p:cond>
              </p:nextCondLst>
            </p:seq>
            <p:seq concurrent="1" nextAc="seek">
              <p:cTn id="154" restart="whenNotActive" fill="hold" evtFilter="cancelBubble" nodeType="interactiveSeq">
                <p:stCondLst>
                  <p:cond evt="onClick" delay="0">
                    <p:tgtEl>
                      <p:spTgt spid="31"/>
                    </p:tgtEl>
                  </p:cond>
                </p:stCondLst>
                <p:endSync evt="end" delay="0">
                  <p:rtn val="all"/>
                </p:endSync>
                <p:childTnLst>
                  <p:par>
                    <p:cTn id="155" fill="hold">
                      <p:stCondLst>
                        <p:cond delay="0"/>
                      </p:stCondLst>
                      <p:childTnLst>
                        <p:par>
                          <p:cTn id="156" fill="hold">
                            <p:stCondLst>
                              <p:cond delay="0"/>
                            </p:stCondLst>
                            <p:childTnLst>
                              <p:par>
                                <p:cTn id="157" presetID="53" presetClass="exit" presetSubtype="32" fill="hold" grpId="1" nodeType="clickEffect">
                                  <p:stCondLst>
                                    <p:cond delay="0"/>
                                  </p:stCondLst>
                                  <p:childTnLst>
                                    <p:anim calcmode="lin" valueType="num">
                                      <p:cBhvr>
                                        <p:cTn id="158" dur="500"/>
                                        <p:tgtEl>
                                          <p:spTgt spid="31"/>
                                        </p:tgtEl>
                                        <p:attrNameLst>
                                          <p:attrName>ppt_w</p:attrName>
                                        </p:attrNameLst>
                                      </p:cBhvr>
                                      <p:tavLst>
                                        <p:tav tm="0">
                                          <p:val>
                                            <p:strVal val="ppt_w"/>
                                          </p:val>
                                        </p:tav>
                                        <p:tav tm="100000">
                                          <p:val>
                                            <p:fltVal val="0"/>
                                          </p:val>
                                        </p:tav>
                                      </p:tavLst>
                                    </p:anim>
                                    <p:anim calcmode="lin" valueType="num">
                                      <p:cBhvr>
                                        <p:cTn id="159" dur="500"/>
                                        <p:tgtEl>
                                          <p:spTgt spid="31"/>
                                        </p:tgtEl>
                                        <p:attrNameLst>
                                          <p:attrName>ppt_h</p:attrName>
                                        </p:attrNameLst>
                                      </p:cBhvr>
                                      <p:tavLst>
                                        <p:tav tm="0">
                                          <p:val>
                                            <p:strVal val="ppt_h"/>
                                          </p:val>
                                        </p:tav>
                                        <p:tav tm="100000">
                                          <p:val>
                                            <p:fltVal val="0"/>
                                          </p:val>
                                        </p:tav>
                                      </p:tavLst>
                                    </p:anim>
                                    <p:animEffect transition="out" filter="fade">
                                      <p:cBhvr>
                                        <p:cTn id="160" dur="500"/>
                                        <p:tgtEl>
                                          <p:spTgt spid="31"/>
                                        </p:tgtEl>
                                      </p:cBhvr>
                                    </p:animEffect>
                                    <p:set>
                                      <p:cBhvr>
                                        <p:cTn id="161" dur="1" fill="hold">
                                          <p:stCondLst>
                                            <p:cond delay="499"/>
                                          </p:stCondLst>
                                        </p:cTn>
                                        <p:tgtEl>
                                          <p:spTgt spid="31"/>
                                        </p:tgtEl>
                                        <p:attrNameLst>
                                          <p:attrName>style.visibility</p:attrName>
                                        </p:attrNameLst>
                                      </p:cBhvr>
                                      <p:to>
                                        <p:strVal val="hidden"/>
                                      </p:to>
                                    </p:set>
                                  </p:childTnLst>
                                </p:cTn>
                              </p:par>
                            </p:childTnLst>
                          </p:cTn>
                        </p:par>
                      </p:childTnLst>
                    </p:cTn>
                  </p:par>
                </p:childTnLst>
              </p:cTn>
              <p:nextCondLst>
                <p:cond evt="onClick" delay="0">
                  <p:tgtEl>
                    <p:spTgt spid="31"/>
                  </p:tgtEl>
                </p:cond>
              </p:nextCondLst>
            </p:seq>
            <p:seq concurrent="1" nextAc="seek">
              <p:cTn id="162" restart="whenNotActive" fill="hold" evtFilter="cancelBubble" nodeType="interactiveSeq">
                <p:stCondLst>
                  <p:cond evt="onClick" delay="0">
                    <p:tgtEl>
                      <p:spTgt spid="40"/>
                    </p:tgtEl>
                  </p:cond>
                </p:stCondLst>
                <p:endSync evt="end" delay="0">
                  <p:rtn val="all"/>
                </p:endSync>
                <p:childTnLst>
                  <p:par>
                    <p:cTn id="163" fill="hold">
                      <p:stCondLst>
                        <p:cond delay="0"/>
                      </p:stCondLst>
                      <p:childTnLst>
                        <p:par>
                          <p:cTn id="164" fill="hold">
                            <p:stCondLst>
                              <p:cond delay="0"/>
                            </p:stCondLst>
                            <p:childTnLst>
                              <p:par>
                                <p:cTn id="165" presetID="53" presetClass="exit" presetSubtype="32" fill="hold" grpId="0" nodeType="clickEffect">
                                  <p:stCondLst>
                                    <p:cond delay="0"/>
                                  </p:stCondLst>
                                  <p:childTnLst>
                                    <p:anim calcmode="lin" valueType="num">
                                      <p:cBhvr>
                                        <p:cTn id="166" dur="500"/>
                                        <p:tgtEl>
                                          <p:spTgt spid="40"/>
                                        </p:tgtEl>
                                        <p:attrNameLst>
                                          <p:attrName>ppt_w</p:attrName>
                                        </p:attrNameLst>
                                      </p:cBhvr>
                                      <p:tavLst>
                                        <p:tav tm="0">
                                          <p:val>
                                            <p:strVal val="ppt_w"/>
                                          </p:val>
                                        </p:tav>
                                        <p:tav tm="100000">
                                          <p:val>
                                            <p:fltVal val="0"/>
                                          </p:val>
                                        </p:tav>
                                      </p:tavLst>
                                    </p:anim>
                                    <p:anim calcmode="lin" valueType="num">
                                      <p:cBhvr>
                                        <p:cTn id="167" dur="500"/>
                                        <p:tgtEl>
                                          <p:spTgt spid="40"/>
                                        </p:tgtEl>
                                        <p:attrNameLst>
                                          <p:attrName>ppt_h</p:attrName>
                                        </p:attrNameLst>
                                      </p:cBhvr>
                                      <p:tavLst>
                                        <p:tav tm="0">
                                          <p:val>
                                            <p:strVal val="ppt_h"/>
                                          </p:val>
                                        </p:tav>
                                        <p:tav tm="100000">
                                          <p:val>
                                            <p:fltVal val="0"/>
                                          </p:val>
                                        </p:tav>
                                      </p:tavLst>
                                    </p:anim>
                                    <p:animEffect transition="out" filter="fade">
                                      <p:cBhvr>
                                        <p:cTn id="168" dur="500"/>
                                        <p:tgtEl>
                                          <p:spTgt spid="40"/>
                                        </p:tgtEl>
                                      </p:cBhvr>
                                    </p:animEffect>
                                    <p:set>
                                      <p:cBhvr>
                                        <p:cTn id="169" dur="1" fill="hold">
                                          <p:stCondLst>
                                            <p:cond delay="499"/>
                                          </p:stCondLst>
                                        </p:cTn>
                                        <p:tgtEl>
                                          <p:spTgt spid="40"/>
                                        </p:tgtEl>
                                        <p:attrNameLst>
                                          <p:attrName>style.visibility</p:attrName>
                                        </p:attrNameLst>
                                      </p:cBhvr>
                                      <p:to>
                                        <p:strVal val="hidden"/>
                                      </p:to>
                                    </p:set>
                                  </p:childTnLst>
                                </p:cTn>
                              </p:par>
                            </p:childTnLst>
                          </p:cTn>
                        </p:par>
                      </p:childTnLst>
                    </p:cTn>
                  </p:par>
                </p:childTnLst>
              </p:cTn>
              <p:nextCondLst>
                <p:cond evt="onClick" delay="0">
                  <p:tgtEl>
                    <p:spTgt spid="40"/>
                  </p:tgtEl>
                </p:cond>
              </p:nextCondLst>
            </p:seq>
            <p:seq concurrent="1" nextAc="seek">
              <p:cTn id="170" restart="whenNotActive" fill="hold" evtFilter="cancelBubble" nodeType="interactiveSeq">
                <p:stCondLst>
                  <p:cond evt="onClick" delay="0">
                    <p:tgtEl>
                      <p:spTgt spid="38"/>
                    </p:tgtEl>
                  </p:cond>
                </p:stCondLst>
                <p:endSync evt="end" delay="0">
                  <p:rtn val="all"/>
                </p:endSync>
                <p:childTnLst>
                  <p:par>
                    <p:cTn id="171" fill="hold">
                      <p:stCondLst>
                        <p:cond delay="0"/>
                      </p:stCondLst>
                      <p:childTnLst>
                        <p:par>
                          <p:cTn id="172" fill="hold">
                            <p:stCondLst>
                              <p:cond delay="0"/>
                            </p:stCondLst>
                            <p:childTnLst>
                              <p:par>
                                <p:cTn id="173" presetID="53" presetClass="entr" presetSubtype="16" fill="hold" grpId="1" nodeType="clickEffect">
                                  <p:stCondLst>
                                    <p:cond delay="0"/>
                                  </p:stCondLst>
                                  <p:childTnLst>
                                    <p:set>
                                      <p:cBhvr>
                                        <p:cTn id="174" dur="1" fill="hold">
                                          <p:stCondLst>
                                            <p:cond delay="0"/>
                                          </p:stCondLst>
                                        </p:cTn>
                                        <p:tgtEl>
                                          <p:spTgt spid="40"/>
                                        </p:tgtEl>
                                        <p:attrNameLst>
                                          <p:attrName>style.visibility</p:attrName>
                                        </p:attrNameLst>
                                      </p:cBhvr>
                                      <p:to>
                                        <p:strVal val="visible"/>
                                      </p:to>
                                    </p:set>
                                    <p:anim calcmode="lin" valueType="num">
                                      <p:cBhvr>
                                        <p:cTn id="175" dur="500" fill="hold"/>
                                        <p:tgtEl>
                                          <p:spTgt spid="40"/>
                                        </p:tgtEl>
                                        <p:attrNameLst>
                                          <p:attrName>ppt_w</p:attrName>
                                        </p:attrNameLst>
                                      </p:cBhvr>
                                      <p:tavLst>
                                        <p:tav tm="0">
                                          <p:val>
                                            <p:fltVal val="0"/>
                                          </p:val>
                                        </p:tav>
                                        <p:tav tm="100000">
                                          <p:val>
                                            <p:strVal val="#ppt_w"/>
                                          </p:val>
                                        </p:tav>
                                      </p:tavLst>
                                    </p:anim>
                                    <p:anim calcmode="lin" valueType="num">
                                      <p:cBhvr>
                                        <p:cTn id="176" dur="500" fill="hold"/>
                                        <p:tgtEl>
                                          <p:spTgt spid="40"/>
                                        </p:tgtEl>
                                        <p:attrNameLst>
                                          <p:attrName>ppt_h</p:attrName>
                                        </p:attrNameLst>
                                      </p:cBhvr>
                                      <p:tavLst>
                                        <p:tav tm="0">
                                          <p:val>
                                            <p:fltVal val="0"/>
                                          </p:val>
                                        </p:tav>
                                        <p:tav tm="100000">
                                          <p:val>
                                            <p:strVal val="#ppt_h"/>
                                          </p:val>
                                        </p:tav>
                                      </p:tavLst>
                                    </p:anim>
                                    <p:animEffect transition="in" filter="fade">
                                      <p:cBhvr>
                                        <p:cTn id="177" dur="500"/>
                                        <p:tgtEl>
                                          <p:spTgt spid="40"/>
                                        </p:tgtEl>
                                      </p:cBhvr>
                                    </p:animEffect>
                                  </p:childTnLst>
                                </p:cTn>
                              </p:par>
                            </p:childTnLst>
                          </p:cTn>
                        </p:par>
                      </p:childTnLst>
                    </p:cTn>
                  </p:par>
                </p:childTnLst>
              </p:cTn>
              <p:nextCondLst>
                <p:cond evt="onClick" delay="0">
                  <p:tgtEl>
                    <p:spTgt spid="38"/>
                  </p:tgtEl>
                </p:cond>
              </p:nextCondLst>
            </p:seq>
            <p:seq concurrent="1" nextAc="seek">
              <p:cTn id="178" restart="whenNotActive" fill="hold" evtFilter="cancelBubble" nodeType="interactiveSeq">
                <p:stCondLst>
                  <p:cond evt="onClick" delay="0">
                    <p:tgtEl>
                      <p:spTgt spid="37"/>
                    </p:tgtEl>
                  </p:cond>
                </p:stCondLst>
                <p:endSync evt="end" delay="0">
                  <p:rtn val="all"/>
                </p:endSync>
                <p:childTnLst>
                  <p:par>
                    <p:cTn id="179" fill="hold">
                      <p:stCondLst>
                        <p:cond delay="0"/>
                      </p:stCondLst>
                      <p:childTnLst>
                        <p:par>
                          <p:cTn id="180" fill="hold">
                            <p:stCondLst>
                              <p:cond delay="0"/>
                            </p:stCondLst>
                            <p:childTnLst>
                              <p:par>
                                <p:cTn id="181" presetID="53" presetClass="entr" presetSubtype="16" fill="hold" grpId="0" nodeType="clickEffect">
                                  <p:stCondLst>
                                    <p:cond delay="0"/>
                                  </p:stCondLst>
                                  <p:childTnLst>
                                    <p:set>
                                      <p:cBhvr>
                                        <p:cTn id="182" dur="1" fill="hold">
                                          <p:stCondLst>
                                            <p:cond delay="0"/>
                                          </p:stCondLst>
                                        </p:cTn>
                                        <p:tgtEl>
                                          <p:spTgt spid="39"/>
                                        </p:tgtEl>
                                        <p:attrNameLst>
                                          <p:attrName>style.visibility</p:attrName>
                                        </p:attrNameLst>
                                      </p:cBhvr>
                                      <p:to>
                                        <p:strVal val="visible"/>
                                      </p:to>
                                    </p:set>
                                    <p:anim calcmode="lin" valueType="num">
                                      <p:cBhvr>
                                        <p:cTn id="183" dur="500" fill="hold"/>
                                        <p:tgtEl>
                                          <p:spTgt spid="39"/>
                                        </p:tgtEl>
                                        <p:attrNameLst>
                                          <p:attrName>ppt_w</p:attrName>
                                        </p:attrNameLst>
                                      </p:cBhvr>
                                      <p:tavLst>
                                        <p:tav tm="0">
                                          <p:val>
                                            <p:fltVal val="0"/>
                                          </p:val>
                                        </p:tav>
                                        <p:tav tm="100000">
                                          <p:val>
                                            <p:strVal val="#ppt_w"/>
                                          </p:val>
                                        </p:tav>
                                      </p:tavLst>
                                    </p:anim>
                                    <p:anim calcmode="lin" valueType="num">
                                      <p:cBhvr>
                                        <p:cTn id="184" dur="500" fill="hold"/>
                                        <p:tgtEl>
                                          <p:spTgt spid="39"/>
                                        </p:tgtEl>
                                        <p:attrNameLst>
                                          <p:attrName>ppt_h</p:attrName>
                                        </p:attrNameLst>
                                      </p:cBhvr>
                                      <p:tavLst>
                                        <p:tav tm="0">
                                          <p:val>
                                            <p:fltVal val="0"/>
                                          </p:val>
                                        </p:tav>
                                        <p:tav tm="100000">
                                          <p:val>
                                            <p:strVal val="#ppt_h"/>
                                          </p:val>
                                        </p:tav>
                                      </p:tavLst>
                                    </p:anim>
                                    <p:animEffect transition="in" filter="fade">
                                      <p:cBhvr>
                                        <p:cTn id="185" dur="500"/>
                                        <p:tgtEl>
                                          <p:spTgt spid="39"/>
                                        </p:tgtEl>
                                      </p:cBhvr>
                                    </p:animEffect>
                                  </p:childTnLst>
                                </p:cTn>
                              </p:par>
                            </p:childTnLst>
                          </p:cTn>
                        </p:par>
                      </p:childTnLst>
                    </p:cTn>
                  </p:par>
                </p:childTnLst>
              </p:cTn>
              <p:nextCondLst>
                <p:cond evt="onClick" delay="0">
                  <p:tgtEl>
                    <p:spTgt spid="37"/>
                  </p:tgtEl>
                </p:cond>
              </p:nextCondLst>
            </p:seq>
            <p:seq concurrent="1" nextAc="seek">
              <p:cTn id="186" restart="whenNotActive" fill="hold" evtFilter="cancelBubble" nodeType="interactiveSeq">
                <p:stCondLst>
                  <p:cond evt="onClick" delay="0">
                    <p:tgtEl>
                      <p:spTgt spid="39"/>
                    </p:tgtEl>
                  </p:cond>
                </p:stCondLst>
                <p:endSync evt="end" delay="0">
                  <p:rtn val="all"/>
                </p:endSync>
                <p:childTnLst>
                  <p:par>
                    <p:cTn id="187" fill="hold">
                      <p:stCondLst>
                        <p:cond delay="0"/>
                      </p:stCondLst>
                      <p:childTnLst>
                        <p:par>
                          <p:cTn id="188" fill="hold">
                            <p:stCondLst>
                              <p:cond delay="0"/>
                            </p:stCondLst>
                            <p:childTnLst>
                              <p:par>
                                <p:cTn id="189" presetID="53" presetClass="exit" presetSubtype="32" fill="hold" grpId="1" nodeType="clickEffect">
                                  <p:stCondLst>
                                    <p:cond delay="0"/>
                                  </p:stCondLst>
                                  <p:childTnLst>
                                    <p:anim calcmode="lin" valueType="num">
                                      <p:cBhvr>
                                        <p:cTn id="190" dur="500"/>
                                        <p:tgtEl>
                                          <p:spTgt spid="39"/>
                                        </p:tgtEl>
                                        <p:attrNameLst>
                                          <p:attrName>ppt_w</p:attrName>
                                        </p:attrNameLst>
                                      </p:cBhvr>
                                      <p:tavLst>
                                        <p:tav tm="0">
                                          <p:val>
                                            <p:strVal val="ppt_w"/>
                                          </p:val>
                                        </p:tav>
                                        <p:tav tm="100000">
                                          <p:val>
                                            <p:fltVal val="0"/>
                                          </p:val>
                                        </p:tav>
                                      </p:tavLst>
                                    </p:anim>
                                    <p:anim calcmode="lin" valueType="num">
                                      <p:cBhvr>
                                        <p:cTn id="191" dur="500"/>
                                        <p:tgtEl>
                                          <p:spTgt spid="39"/>
                                        </p:tgtEl>
                                        <p:attrNameLst>
                                          <p:attrName>ppt_h</p:attrName>
                                        </p:attrNameLst>
                                      </p:cBhvr>
                                      <p:tavLst>
                                        <p:tav tm="0">
                                          <p:val>
                                            <p:strVal val="ppt_h"/>
                                          </p:val>
                                        </p:tav>
                                        <p:tav tm="100000">
                                          <p:val>
                                            <p:fltVal val="0"/>
                                          </p:val>
                                        </p:tav>
                                      </p:tavLst>
                                    </p:anim>
                                    <p:animEffect transition="out" filter="fade">
                                      <p:cBhvr>
                                        <p:cTn id="192" dur="500"/>
                                        <p:tgtEl>
                                          <p:spTgt spid="39"/>
                                        </p:tgtEl>
                                      </p:cBhvr>
                                    </p:animEffect>
                                    <p:set>
                                      <p:cBhvr>
                                        <p:cTn id="193" dur="1" fill="hold">
                                          <p:stCondLst>
                                            <p:cond delay="499"/>
                                          </p:stCondLst>
                                        </p:cTn>
                                        <p:tgtEl>
                                          <p:spTgt spid="39"/>
                                        </p:tgtEl>
                                        <p:attrNameLst>
                                          <p:attrName>style.visibility</p:attrName>
                                        </p:attrNameLst>
                                      </p:cBhvr>
                                      <p:to>
                                        <p:strVal val="hidden"/>
                                      </p:to>
                                    </p:set>
                                  </p:childTnLst>
                                </p:cTn>
                              </p:par>
                            </p:childTnLst>
                          </p:cTn>
                        </p:par>
                      </p:childTnLst>
                    </p:cTn>
                  </p:par>
                </p:childTnLst>
              </p:cTn>
              <p:nextCondLst>
                <p:cond evt="onClick" delay="0">
                  <p:tgtEl>
                    <p:spTgt spid="39"/>
                  </p:tgtEl>
                </p:cond>
              </p:nextCondLst>
            </p:seq>
            <p:seq concurrent="1" nextAc="seek">
              <p:cTn id="194" restart="whenNotActive" fill="hold" evtFilter="cancelBubble" nodeType="interactiveSeq">
                <p:stCondLst>
                  <p:cond evt="onClick" delay="0">
                    <p:tgtEl>
                      <p:spTgt spid="44"/>
                    </p:tgtEl>
                  </p:cond>
                </p:stCondLst>
                <p:endSync evt="end" delay="0">
                  <p:rtn val="all"/>
                </p:endSync>
                <p:childTnLst>
                  <p:par>
                    <p:cTn id="195" fill="hold">
                      <p:stCondLst>
                        <p:cond delay="0"/>
                      </p:stCondLst>
                      <p:childTnLst>
                        <p:par>
                          <p:cTn id="196" fill="hold">
                            <p:stCondLst>
                              <p:cond delay="0"/>
                            </p:stCondLst>
                            <p:childTnLst>
                              <p:par>
                                <p:cTn id="197" presetID="53" presetClass="exit" presetSubtype="32" fill="hold" grpId="0" nodeType="clickEffect">
                                  <p:stCondLst>
                                    <p:cond delay="0"/>
                                  </p:stCondLst>
                                  <p:childTnLst>
                                    <p:anim calcmode="lin" valueType="num">
                                      <p:cBhvr>
                                        <p:cTn id="198" dur="500"/>
                                        <p:tgtEl>
                                          <p:spTgt spid="44"/>
                                        </p:tgtEl>
                                        <p:attrNameLst>
                                          <p:attrName>ppt_w</p:attrName>
                                        </p:attrNameLst>
                                      </p:cBhvr>
                                      <p:tavLst>
                                        <p:tav tm="0">
                                          <p:val>
                                            <p:strVal val="ppt_w"/>
                                          </p:val>
                                        </p:tav>
                                        <p:tav tm="100000">
                                          <p:val>
                                            <p:fltVal val="0"/>
                                          </p:val>
                                        </p:tav>
                                      </p:tavLst>
                                    </p:anim>
                                    <p:anim calcmode="lin" valueType="num">
                                      <p:cBhvr>
                                        <p:cTn id="199" dur="500"/>
                                        <p:tgtEl>
                                          <p:spTgt spid="44"/>
                                        </p:tgtEl>
                                        <p:attrNameLst>
                                          <p:attrName>ppt_h</p:attrName>
                                        </p:attrNameLst>
                                      </p:cBhvr>
                                      <p:tavLst>
                                        <p:tav tm="0">
                                          <p:val>
                                            <p:strVal val="ppt_h"/>
                                          </p:val>
                                        </p:tav>
                                        <p:tav tm="100000">
                                          <p:val>
                                            <p:fltVal val="0"/>
                                          </p:val>
                                        </p:tav>
                                      </p:tavLst>
                                    </p:anim>
                                    <p:animEffect transition="out" filter="fade">
                                      <p:cBhvr>
                                        <p:cTn id="200" dur="500"/>
                                        <p:tgtEl>
                                          <p:spTgt spid="44"/>
                                        </p:tgtEl>
                                      </p:cBhvr>
                                    </p:animEffect>
                                    <p:set>
                                      <p:cBhvr>
                                        <p:cTn id="201" dur="1" fill="hold">
                                          <p:stCondLst>
                                            <p:cond delay="499"/>
                                          </p:stCondLst>
                                        </p:cTn>
                                        <p:tgtEl>
                                          <p:spTgt spid="44"/>
                                        </p:tgtEl>
                                        <p:attrNameLst>
                                          <p:attrName>style.visibility</p:attrName>
                                        </p:attrNameLst>
                                      </p:cBhvr>
                                      <p:to>
                                        <p:strVal val="hidden"/>
                                      </p:to>
                                    </p:set>
                                  </p:childTnLst>
                                </p:cTn>
                              </p:par>
                            </p:childTnLst>
                          </p:cTn>
                        </p:par>
                      </p:childTnLst>
                    </p:cTn>
                  </p:par>
                </p:childTnLst>
              </p:cTn>
              <p:nextCondLst>
                <p:cond evt="onClick" delay="0">
                  <p:tgtEl>
                    <p:spTgt spid="44"/>
                  </p:tgtEl>
                </p:cond>
              </p:nextCondLst>
            </p:seq>
            <p:seq concurrent="1" nextAc="seek">
              <p:cTn id="202" restart="whenNotActive" fill="hold" evtFilter="cancelBubble" nodeType="interactiveSeq">
                <p:stCondLst>
                  <p:cond evt="onClick" delay="0">
                    <p:tgtEl>
                      <p:spTgt spid="42"/>
                    </p:tgtEl>
                  </p:cond>
                </p:stCondLst>
                <p:endSync evt="end" delay="0">
                  <p:rtn val="all"/>
                </p:endSync>
                <p:childTnLst>
                  <p:par>
                    <p:cTn id="203" fill="hold">
                      <p:stCondLst>
                        <p:cond delay="0"/>
                      </p:stCondLst>
                      <p:childTnLst>
                        <p:par>
                          <p:cTn id="204" fill="hold">
                            <p:stCondLst>
                              <p:cond delay="0"/>
                            </p:stCondLst>
                            <p:childTnLst>
                              <p:par>
                                <p:cTn id="205" presetID="53" presetClass="entr" presetSubtype="16" fill="hold" grpId="1" nodeType="clickEffect">
                                  <p:stCondLst>
                                    <p:cond delay="0"/>
                                  </p:stCondLst>
                                  <p:childTnLst>
                                    <p:set>
                                      <p:cBhvr>
                                        <p:cTn id="206" dur="1" fill="hold">
                                          <p:stCondLst>
                                            <p:cond delay="0"/>
                                          </p:stCondLst>
                                        </p:cTn>
                                        <p:tgtEl>
                                          <p:spTgt spid="44"/>
                                        </p:tgtEl>
                                        <p:attrNameLst>
                                          <p:attrName>style.visibility</p:attrName>
                                        </p:attrNameLst>
                                      </p:cBhvr>
                                      <p:to>
                                        <p:strVal val="visible"/>
                                      </p:to>
                                    </p:set>
                                    <p:anim calcmode="lin" valueType="num">
                                      <p:cBhvr>
                                        <p:cTn id="207" dur="500" fill="hold"/>
                                        <p:tgtEl>
                                          <p:spTgt spid="44"/>
                                        </p:tgtEl>
                                        <p:attrNameLst>
                                          <p:attrName>ppt_w</p:attrName>
                                        </p:attrNameLst>
                                      </p:cBhvr>
                                      <p:tavLst>
                                        <p:tav tm="0">
                                          <p:val>
                                            <p:fltVal val="0"/>
                                          </p:val>
                                        </p:tav>
                                        <p:tav tm="100000">
                                          <p:val>
                                            <p:strVal val="#ppt_w"/>
                                          </p:val>
                                        </p:tav>
                                      </p:tavLst>
                                    </p:anim>
                                    <p:anim calcmode="lin" valueType="num">
                                      <p:cBhvr>
                                        <p:cTn id="208" dur="500" fill="hold"/>
                                        <p:tgtEl>
                                          <p:spTgt spid="44"/>
                                        </p:tgtEl>
                                        <p:attrNameLst>
                                          <p:attrName>ppt_h</p:attrName>
                                        </p:attrNameLst>
                                      </p:cBhvr>
                                      <p:tavLst>
                                        <p:tav tm="0">
                                          <p:val>
                                            <p:fltVal val="0"/>
                                          </p:val>
                                        </p:tav>
                                        <p:tav tm="100000">
                                          <p:val>
                                            <p:strVal val="#ppt_h"/>
                                          </p:val>
                                        </p:tav>
                                      </p:tavLst>
                                    </p:anim>
                                    <p:animEffect transition="in" filter="fade">
                                      <p:cBhvr>
                                        <p:cTn id="209" dur="500"/>
                                        <p:tgtEl>
                                          <p:spTgt spid="44"/>
                                        </p:tgtEl>
                                      </p:cBhvr>
                                    </p:animEffect>
                                  </p:childTnLst>
                                </p:cTn>
                              </p:par>
                            </p:childTnLst>
                          </p:cTn>
                        </p:par>
                      </p:childTnLst>
                    </p:cTn>
                  </p:par>
                </p:childTnLst>
              </p:cTn>
              <p:nextCondLst>
                <p:cond evt="onClick" delay="0">
                  <p:tgtEl>
                    <p:spTgt spid="42"/>
                  </p:tgtEl>
                </p:cond>
              </p:nextCondLst>
            </p:seq>
            <p:seq concurrent="1" nextAc="seek">
              <p:cTn id="210" restart="whenNotActive" fill="hold" evtFilter="cancelBubble" nodeType="interactiveSeq">
                <p:stCondLst>
                  <p:cond evt="onClick" delay="0">
                    <p:tgtEl>
                      <p:spTgt spid="41"/>
                    </p:tgtEl>
                  </p:cond>
                </p:stCondLst>
                <p:endSync evt="end" delay="0">
                  <p:rtn val="all"/>
                </p:endSync>
                <p:childTnLst>
                  <p:par>
                    <p:cTn id="211" fill="hold">
                      <p:stCondLst>
                        <p:cond delay="0"/>
                      </p:stCondLst>
                      <p:childTnLst>
                        <p:par>
                          <p:cTn id="212" fill="hold">
                            <p:stCondLst>
                              <p:cond delay="0"/>
                            </p:stCondLst>
                            <p:childTnLst>
                              <p:par>
                                <p:cTn id="213" presetID="53" presetClass="entr" presetSubtype="16" fill="hold" grpId="0" nodeType="clickEffect">
                                  <p:stCondLst>
                                    <p:cond delay="0"/>
                                  </p:stCondLst>
                                  <p:childTnLst>
                                    <p:set>
                                      <p:cBhvr>
                                        <p:cTn id="214" dur="1" fill="hold">
                                          <p:stCondLst>
                                            <p:cond delay="0"/>
                                          </p:stCondLst>
                                        </p:cTn>
                                        <p:tgtEl>
                                          <p:spTgt spid="43"/>
                                        </p:tgtEl>
                                        <p:attrNameLst>
                                          <p:attrName>style.visibility</p:attrName>
                                        </p:attrNameLst>
                                      </p:cBhvr>
                                      <p:to>
                                        <p:strVal val="visible"/>
                                      </p:to>
                                    </p:set>
                                    <p:anim calcmode="lin" valueType="num">
                                      <p:cBhvr>
                                        <p:cTn id="215" dur="500" fill="hold"/>
                                        <p:tgtEl>
                                          <p:spTgt spid="43"/>
                                        </p:tgtEl>
                                        <p:attrNameLst>
                                          <p:attrName>ppt_w</p:attrName>
                                        </p:attrNameLst>
                                      </p:cBhvr>
                                      <p:tavLst>
                                        <p:tav tm="0">
                                          <p:val>
                                            <p:fltVal val="0"/>
                                          </p:val>
                                        </p:tav>
                                        <p:tav tm="100000">
                                          <p:val>
                                            <p:strVal val="#ppt_w"/>
                                          </p:val>
                                        </p:tav>
                                      </p:tavLst>
                                    </p:anim>
                                    <p:anim calcmode="lin" valueType="num">
                                      <p:cBhvr>
                                        <p:cTn id="216" dur="500" fill="hold"/>
                                        <p:tgtEl>
                                          <p:spTgt spid="43"/>
                                        </p:tgtEl>
                                        <p:attrNameLst>
                                          <p:attrName>ppt_h</p:attrName>
                                        </p:attrNameLst>
                                      </p:cBhvr>
                                      <p:tavLst>
                                        <p:tav tm="0">
                                          <p:val>
                                            <p:fltVal val="0"/>
                                          </p:val>
                                        </p:tav>
                                        <p:tav tm="100000">
                                          <p:val>
                                            <p:strVal val="#ppt_h"/>
                                          </p:val>
                                        </p:tav>
                                      </p:tavLst>
                                    </p:anim>
                                    <p:animEffect transition="in" filter="fade">
                                      <p:cBhvr>
                                        <p:cTn id="217" dur="500"/>
                                        <p:tgtEl>
                                          <p:spTgt spid="43"/>
                                        </p:tgtEl>
                                      </p:cBhvr>
                                    </p:animEffect>
                                  </p:childTnLst>
                                </p:cTn>
                              </p:par>
                            </p:childTnLst>
                          </p:cTn>
                        </p:par>
                      </p:childTnLst>
                    </p:cTn>
                  </p:par>
                </p:childTnLst>
              </p:cTn>
              <p:nextCondLst>
                <p:cond evt="onClick" delay="0">
                  <p:tgtEl>
                    <p:spTgt spid="41"/>
                  </p:tgtEl>
                </p:cond>
              </p:nextCondLst>
            </p:seq>
            <p:seq concurrent="1" nextAc="seek">
              <p:cTn id="218" restart="whenNotActive" fill="hold" evtFilter="cancelBubble" nodeType="interactiveSeq">
                <p:stCondLst>
                  <p:cond evt="onClick" delay="0">
                    <p:tgtEl>
                      <p:spTgt spid="43"/>
                    </p:tgtEl>
                  </p:cond>
                </p:stCondLst>
                <p:endSync evt="end" delay="0">
                  <p:rtn val="all"/>
                </p:endSync>
                <p:childTnLst>
                  <p:par>
                    <p:cTn id="219" fill="hold">
                      <p:stCondLst>
                        <p:cond delay="0"/>
                      </p:stCondLst>
                      <p:childTnLst>
                        <p:par>
                          <p:cTn id="220" fill="hold">
                            <p:stCondLst>
                              <p:cond delay="0"/>
                            </p:stCondLst>
                            <p:childTnLst>
                              <p:par>
                                <p:cTn id="221" presetID="53" presetClass="exit" presetSubtype="32" fill="hold" grpId="1" nodeType="clickEffect">
                                  <p:stCondLst>
                                    <p:cond delay="0"/>
                                  </p:stCondLst>
                                  <p:childTnLst>
                                    <p:anim calcmode="lin" valueType="num">
                                      <p:cBhvr>
                                        <p:cTn id="222" dur="500"/>
                                        <p:tgtEl>
                                          <p:spTgt spid="43"/>
                                        </p:tgtEl>
                                        <p:attrNameLst>
                                          <p:attrName>ppt_w</p:attrName>
                                        </p:attrNameLst>
                                      </p:cBhvr>
                                      <p:tavLst>
                                        <p:tav tm="0">
                                          <p:val>
                                            <p:strVal val="ppt_w"/>
                                          </p:val>
                                        </p:tav>
                                        <p:tav tm="100000">
                                          <p:val>
                                            <p:fltVal val="0"/>
                                          </p:val>
                                        </p:tav>
                                      </p:tavLst>
                                    </p:anim>
                                    <p:anim calcmode="lin" valueType="num">
                                      <p:cBhvr>
                                        <p:cTn id="223" dur="500"/>
                                        <p:tgtEl>
                                          <p:spTgt spid="43"/>
                                        </p:tgtEl>
                                        <p:attrNameLst>
                                          <p:attrName>ppt_h</p:attrName>
                                        </p:attrNameLst>
                                      </p:cBhvr>
                                      <p:tavLst>
                                        <p:tav tm="0">
                                          <p:val>
                                            <p:strVal val="ppt_h"/>
                                          </p:val>
                                        </p:tav>
                                        <p:tav tm="100000">
                                          <p:val>
                                            <p:fltVal val="0"/>
                                          </p:val>
                                        </p:tav>
                                      </p:tavLst>
                                    </p:anim>
                                    <p:animEffect transition="out" filter="fade">
                                      <p:cBhvr>
                                        <p:cTn id="224" dur="500"/>
                                        <p:tgtEl>
                                          <p:spTgt spid="43"/>
                                        </p:tgtEl>
                                      </p:cBhvr>
                                    </p:animEffect>
                                    <p:set>
                                      <p:cBhvr>
                                        <p:cTn id="225" dur="1" fill="hold">
                                          <p:stCondLst>
                                            <p:cond delay="499"/>
                                          </p:stCondLst>
                                        </p:cTn>
                                        <p:tgtEl>
                                          <p:spTgt spid="43"/>
                                        </p:tgtEl>
                                        <p:attrNameLst>
                                          <p:attrName>style.visibility</p:attrName>
                                        </p:attrNameLst>
                                      </p:cBhvr>
                                      <p:to>
                                        <p:strVal val="hidden"/>
                                      </p:to>
                                    </p:set>
                                  </p:childTnLst>
                                </p:cTn>
                              </p:par>
                            </p:childTnLst>
                          </p:cTn>
                        </p:par>
                      </p:childTnLst>
                    </p:cTn>
                  </p:par>
                </p:childTnLst>
              </p:cTn>
              <p:nextCondLst>
                <p:cond evt="onClick" delay="0">
                  <p:tgtEl>
                    <p:spTgt spid="43"/>
                  </p:tgtEl>
                </p:cond>
              </p:nextCondLst>
            </p:seq>
            <p:seq concurrent="1" nextAc="seek">
              <p:cTn id="226" restart="whenNotActive" fill="hold" evtFilter="cancelBubble" nodeType="interactiveSeq">
                <p:stCondLst>
                  <p:cond evt="onClick" delay="0">
                    <p:tgtEl>
                      <p:spTgt spid="48"/>
                    </p:tgtEl>
                  </p:cond>
                </p:stCondLst>
                <p:endSync evt="end" delay="0">
                  <p:rtn val="all"/>
                </p:endSync>
                <p:childTnLst>
                  <p:par>
                    <p:cTn id="227" fill="hold">
                      <p:stCondLst>
                        <p:cond delay="0"/>
                      </p:stCondLst>
                      <p:childTnLst>
                        <p:par>
                          <p:cTn id="228" fill="hold">
                            <p:stCondLst>
                              <p:cond delay="0"/>
                            </p:stCondLst>
                            <p:childTnLst>
                              <p:par>
                                <p:cTn id="229" presetID="53" presetClass="exit" presetSubtype="32" fill="hold" grpId="0" nodeType="clickEffect">
                                  <p:stCondLst>
                                    <p:cond delay="0"/>
                                  </p:stCondLst>
                                  <p:childTnLst>
                                    <p:anim calcmode="lin" valueType="num">
                                      <p:cBhvr>
                                        <p:cTn id="230" dur="500"/>
                                        <p:tgtEl>
                                          <p:spTgt spid="48"/>
                                        </p:tgtEl>
                                        <p:attrNameLst>
                                          <p:attrName>ppt_w</p:attrName>
                                        </p:attrNameLst>
                                      </p:cBhvr>
                                      <p:tavLst>
                                        <p:tav tm="0">
                                          <p:val>
                                            <p:strVal val="ppt_w"/>
                                          </p:val>
                                        </p:tav>
                                        <p:tav tm="100000">
                                          <p:val>
                                            <p:fltVal val="0"/>
                                          </p:val>
                                        </p:tav>
                                      </p:tavLst>
                                    </p:anim>
                                    <p:anim calcmode="lin" valueType="num">
                                      <p:cBhvr>
                                        <p:cTn id="231" dur="500"/>
                                        <p:tgtEl>
                                          <p:spTgt spid="48"/>
                                        </p:tgtEl>
                                        <p:attrNameLst>
                                          <p:attrName>ppt_h</p:attrName>
                                        </p:attrNameLst>
                                      </p:cBhvr>
                                      <p:tavLst>
                                        <p:tav tm="0">
                                          <p:val>
                                            <p:strVal val="ppt_h"/>
                                          </p:val>
                                        </p:tav>
                                        <p:tav tm="100000">
                                          <p:val>
                                            <p:fltVal val="0"/>
                                          </p:val>
                                        </p:tav>
                                      </p:tavLst>
                                    </p:anim>
                                    <p:animEffect transition="out" filter="fade">
                                      <p:cBhvr>
                                        <p:cTn id="232" dur="500"/>
                                        <p:tgtEl>
                                          <p:spTgt spid="48"/>
                                        </p:tgtEl>
                                      </p:cBhvr>
                                    </p:animEffect>
                                    <p:set>
                                      <p:cBhvr>
                                        <p:cTn id="233" dur="1" fill="hold">
                                          <p:stCondLst>
                                            <p:cond delay="499"/>
                                          </p:stCondLst>
                                        </p:cTn>
                                        <p:tgtEl>
                                          <p:spTgt spid="48"/>
                                        </p:tgtEl>
                                        <p:attrNameLst>
                                          <p:attrName>style.visibility</p:attrName>
                                        </p:attrNameLst>
                                      </p:cBhvr>
                                      <p:to>
                                        <p:strVal val="hidden"/>
                                      </p:to>
                                    </p:set>
                                  </p:childTnLst>
                                </p:cTn>
                              </p:par>
                            </p:childTnLst>
                          </p:cTn>
                        </p:par>
                      </p:childTnLst>
                    </p:cTn>
                  </p:par>
                </p:childTnLst>
              </p:cTn>
              <p:nextCondLst>
                <p:cond evt="onClick" delay="0">
                  <p:tgtEl>
                    <p:spTgt spid="48"/>
                  </p:tgtEl>
                </p:cond>
              </p:nextCondLst>
            </p:seq>
            <p:seq concurrent="1" nextAc="seek">
              <p:cTn id="234" restart="whenNotActive" fill="hold" evtFilter="cancelBubble" nodeType="interactiveSeq">
                <p:stCondLst>
                  <p:cond evt="onClick" delay="0">
                    <p:tgtEl>
                      <p:spTgt spid="46"/>
                    </p:tgtEl>
                  </p:cond>
                </p:stCondLst>
                <p:endSync evt="end" delay="0">
                  <p:rtn val="all"/>
                </p:endSync>
                <p:childTnLst>
                  <p:par>
                    <p:cTn id="235" fill="hold">
                      <p:stCondLst>
                        <p:cond delay="0"/>
                      </p:stCondLst>
                      <p:childTnLst>
                        <p:par>
                          <p:cTn id="236" fill="hold">
                            <p:stCondLst>
                              <p:cond delay="0"/>
                            </p:stCondLst>
                            <p:childTnLst>
                              <p:par>
                                <p:cTn id="237" presetID="53" presetClass="entr" presetSubtype="16" fill="hold" grpId="1" nodeType="clickEffect">
                                  <p:stCondLst>
                                    <p:cond delay="0"/>
                                  </p:stCondLst>
                                  <p:childTnLst>
                                    <p:set>
                                      <p:cBhvr>
                                        <p:cTn id="238" dur="1" fill="hold">
                                          <p:stCondLst>
                                            <p:cond delay="0"/>
                                          </p:stCondLst>
                                        </p:cTn>
                                        <p:tgtEl>
                                          <p:spTgt spid="48"/>
                                        </p:tgtEl>
                                        <p:attrNameLst>
                                          <p:attrName>style.visibility</p:attrName>
                                        </p:attrNameLst>
                                      </p:cBhvr>
                                      <p:to>
                                        <p:strVal val="visible"/>
                                      </p:to>
                                    </p:set>
                                    <p:anim calcmode="lin" valueType="num">
                                      <p:cBhvr>
                                        <p:cTn id="239" dur="500" fill="hold"/>
                                        <p:tgtEl>
                                          <p:spTgt spid="48"/>
                                        </p:tgtEl>
                                        <p:attrNameLst>
                                          <p:attrName>ppt_w</p:attrName>
                                        </p:attrNameLst>
                                      </p:cBhvr>
                                      <p:tavLst>
                                        <p:tav tm="0">
                                          <p:val>
                                            <p:fltVal val="0"/>
                                          </p:val>
                                        </p:tav>
                                        <p:tav tm="100000">
                                          <p:val>
                                            <p:strVal val="#ppt_w"/>
                                          </p:val>
                                        </p:tav>
                                      </p:tavLst>
                                    </p:anim>
                                    <p:anim calcmode="lin" valueType="num">
                                      <p:cBhvr>
                                        <p:cTn id="240" dur="500" fill="hold"/>
                                        <p:tgtEl>
                                          <p:spTgt spid="48"/>
                                        </p:tgtEl>
                                        <p:attrNameLst>
                                          <p:attrName>ppt_h</p:attrName>
                                        </p:attrNameLst>
                                      </p:cBhvr>
                                      <p:tavLst>
                                        <p:tav tm="0">
                                          <p:val>
                                            <p:fltVal val="0"/>
                                          </p:val>
                                        </p:tav>
                                        <p:tav tm="100000">
                                          <p:val>
                                            <p:strVal val="#ppt_h"/>
                                          </p:val>
                                        </p:tav>
                                      </p:tavLst>
                                    </p:anim>
                                    <p:animEffect transition="in" filter="fade">
                                      <p:cBhvr>
                                        <p:cTn id="241" dur="500"/>
                                        <p:tgtEl>
                                          <p:spTgt spid="48"/>
                                        </p:tgtEl>
                                      </p:cBhvr>
                                    </p:animEffect>
                                  </p:childTnLst>
                                </p:cTn>
                              </p:par>
                            </p:childTnLst>
                          </p:cTn>
                        </p:par>
                      </p:childTnLst>
                    </p:cTn>
                  </p:par>
                </p:childTnLst>
              </p:cTn>
              <p:nextCondLst>
                <p:cond evt="onClick" delay="0">
                  <p:tgtEl>
                    <p:spTgt spid="46"/>
                  </p:tgtEl>
                </p:cond>
              </p:nextCondLst>
            </p:seq>
            <p:seq concurrent="1" nextAc="seek">
              <p:cTn id="242" restart="whenNotActive" fill="hold" evtFilter="cancelBubble" nodeType="interactiveSeq">
                <p:stCondLst>
                  <p:cond evt="onClick" delay="0">
                    <p:tgtEl>
                      <p:spTgt spid="45"/>
                    </p:tgtEl>
                  </p:cond>
                </p:stCondLst>
                <p:endSync evt="end" delay="0">
                  <p:rtn val="all"/>
                </p:endSync>
                <p:childTnLst>
                  <p:par>
                    <p:cTn id="243" fill="hold">
                      <p:stCondLst>
                        <p:cond delay="0"/>
                      </p:stCondLst>
                      <p:childTnLst>
                        <p:par>
                          <p:cTn id="244" fill="hold">
                            <p:stCondLst>
                              <p:cond delay="0"/>
                            </p:stCondLst>
                            <p:childTnLst>
                              <p:par>
                                <p:cTn id="245" presetID="53" presetClass="entr" presetSubtype="16" fill="hold" grpId="0" nodeType="clickEffect">
                                  <p:stCondLst>
                                    <p:cond delay="0"/>
                                  </p:stCondLst>
                                  <p:childTnLst>
                                    <p:set>
                                      <p:cBhvr>
                                        <p:cTn id="246" dur="1" fill="hold">
                                          <p:stCondLst>
                                            <p:cond delay="0"/>
                                          </p:stCondLst>
                                        </p:cTn>
                                        <p:tgtEl>
                                          <p:spTgt spid="47"/>
                                        </p:tgtEl>
                                        <p:attrNameLst>
                                          <p:attrName>style.visibility</p:attrName>
                                        </p:attrNameLst>
                                      </p:cBhvr>
                                      <p:to>
                                        <p:strVal val="visible"/>
                                      </p:to>
                                    </p:set>
                                    <p:anim calcmode="lin" valueType="num">
                                      <p:cBhvr>
                                        <p:cTn id="247" dur="500" fill="hold"/>
                                        <p:tgtEl>
                                          <p:spTgt spid="47"/>
                                        </p:tgtEl>
                                        <p:attrNameLst>
                                          <p:attrName>ppt_w</p:attrName>
                                        </p:attrNameLst>
                                      </p:cBhvr>
                                      <p:tavLst>
                                        <p:tav tm="0">
                                          <p:val>
                                            <p:fltVal val="0"/>
                                          </p:val>
                                        </p:tav>
                                        <p:tav tm="100000">
                                          <p:val>
                                            <p:strVal val="#ppt_w"/>
                                          </p:val>
                                        </p:tav>
                                      </p:tavLst>
                                    </p:anim>
                                    <p:anim calcmode="lin" valueType="num">
                                      <p:cBhvr>
                                        <p:cTn id="248" dur="500" fill="hold"/>
                                        <p:tgtEl>
                                          <p:spTgt spid="47"/>
                                        </p:tgtEl>
                                        <p:attrNameLst>
                                          <p:attrName>ppt_h</p:attrName>
                                        </p:attrNameLst>
                                      </p:cBhvr>
                                      <p:tavLst>
                                        <p:tav tm="0">
                                          <p:val>
                                            <p:fltVal val="0"/>
                                          </p:val>
                                        </p:tav>
                                        <p:tav tm="100000">
                                          <p:val>
                                            <p:strVal val="#ppt_h"/>
                                          </p:val>
                                        </p:tav>
                                      </p:tavLst>
                                    </p:anim>
                                    <p:animEffect transition="in" filter="fade">
                                      <p:cBhvr>
                                        <p:cTn id="249" dur="500"/>
                                        <p:tgtEl>
                                          <p:spTgt spid="47"/>
                                        </p:tgtEl>
                                      </p:cBhvr>
                                    </p:animEffect>
                                  </p:childTnLst>
                                </p:cTn>
                              </p:par>
                            </p:childTnLst>
                          </p:cTn>
                        </p:par>
                      </p:childTnLst>
                    </p:cTn>
                  </p:par>
                </p:childTnLst>
              </p:cTn>
              <p:nextCondLst>
                <p:cond evt="onClick" delay="0">
                  <p:tgtEl>
                    <p:spTgt spid="45"/>
                  </p:tgtEl>
                </p:cond>
              </p:nextCondLst>
            </p:seq>
            <p:seq concurrent="1" nextAc="seek">
              <p:cTn id="250" restart="whenNotActive" fill="hold" evtFilter="cancelBubble" nodeType="interactiveSeq">
                <p:stCondLst>
                  <p:cond evt="onClick" delay="0">
                    <p:tgtEl>
                      <p:spTgt spid="47"/>
                    </p:tgtEl>
                  </p:cond>
                </p:stCondLst>
                <p:endSync evt="end" delay="0">
                  <p:rtn val="all"/>
                </p:endSync>
                <p:childTnLst>
                  <p:par>
                    <p:cTn id="251" fill="hold">
                      <p:stCondLst>
                        <p:cond delay="0"/>
                      </p:stCondLst>
                      <p:childTnLst>
                        <p:par>
                          <p:cTn id="252" fill="hold">
                            <p:stCondLst>
                              <p:cond delay="0"/>
                            </p:stCondLst>
                            <p:childTnLst>
                              <p:par>
                                <p:cTn id="253" presetID="53" presetClass="exit" presetSubtype="32" fill="hold" grpId="1" nodeType="clickEffect">
                                  <p:stCondLst>
                                    <p:cond delay="0"/>
                                  </p:stCondLst>
                                  <p:childTnLst>
                                    <p:anim calcmode="lin" valueType="num">
                                      <p:cBhvr>
                                        <p:cTn id="254" dur="500"/>
                                        <p:tgtEl>
                                          <p:spTgt spid="47"/>
                                        </p:tgtEl>
                                        <p:attrNameLst>
                                          <p:attrName>ppt_w</p:attrName>
                                        </p:attrNameLst>
                                      </p:cBhvr>
                                      <p:tavLst>
                                        <p:tav tm="0">
                                          <p:val>
                                            <p:strVal val="ppt_w"/>
                                          </p:val>
                                        </p:tav>
                                        <p:tav tm="100000">
                                          <p:val>
                                            <p:fltVal val="0"/>
                                          </p:val>
                                        </p:tav>
                                      </p:tavLst>
                                    </p:anim>
                                    <p:anim calcmode="lin" valueType="num">
                                      <p:cBhvr>
                                        <p:cTn id="255" dur="500"/>
                                        <p:tgtEl>
                                          <p:spTgt spid="47"/>
                                        </p:tgtEl>
                                        <p:attrNameLst>
                                          <p:attrName>ppt_h</p:attrName>
                                        </p:attrNameLst>
                                      </p:cBhvr>
                                      <p:tavLst>
                                        <p:tav tm="0">
                                          <p:val>
                                            <p:strVal val="ppt_h"/>
                                          </p:val>
                                        </p:tav>
                                        <p:tav tm="100000">
                                          <p:val>
                                            <p:fltVal val="0"/>
                                          </p:val>
                                        </p:tav>
                                      </p:tavLst>
                                    </p:anim>
                                    <p:animEffect transition="out" filter="fade">
                                      <p:cBhvr>
                                        <p:cTn id="256" dur="500"/>
                                        <p:tgtEl>
                                          <p:spTgt spid="47"/>
                                        </p:tgtEl>
                                      </p:cBhvr>
                                    </p:animEffect>
                                    <p:set>
                                      <p:cBhvr>
                                        <p:cTn id="257" dur="1" fill="hold">
                                          <p:stCondLst>
                                            <p:cond delay="499"/>
                                          </p:stCondLst>
                                        </p:cTn>
                                        <p:tgtEl>
                                          <p:spTgt spid="47"/>
                                        </p:tgtEl>
                                        <p:attrNameLst>
                                          <p:attrName>style.visibility</p:attrName>
                                        </p:attrNameLst>
                                      </p:cBhvr>
                                      <p:to>
                                        <p:strVal val="hidden"/>
                                      </p:to>
                                    </p:set>
                                  </p:childTnLst>
                                </p:cTn>
                              </p:par>
                            </p:childTnLst>
                          </p:cTn>
                        </p:par>
                      </p:childTnLst>
                    </p:cTn>
                  </p:par>
                </p:childTnLst>
              </p:cTn>
              <p:nextCondLst>
                <p:cond evt="onClick" delay="0">
                  <p:tgtEl>
                    <p:spTgt spid="47"/>
                  </p:tgtEl>
                </p:cond>
              </p:nextCondLst>
            </p:seq>
            <p:seq concurrent="1" nextAc="seek">
              <p:cTn id="258" restart="whenNotActive" fill="hold" evtFilter="cancelBubble" nodeType="interactiveSeq">
                <p:stCondLst>
                  <p:cond evt="onClick" delay="0">
                    <p:tgtEl>
                      <p:spTgt spid="52"/>
                    </p:tgtEl>
                  </p:cond>
                </p:stCondLst>
                <p:endSync evt="end" delay="0">
                  <p:rtn val="all"/>
                </p:endSync>
                <p:childTnLst>
                  <p:par>
                    <p:cTn id="259" fill="hold">
                      <p:stCondLst>
                        <p:cond delay="0"/>
                      </p:stCondLst>
                      <p:childTnLst>
                        <p:par>
                          <p:cTn id="260" fill="hold">
                            <p:stCondLst>
                              <p:cond delay="0"/>
                            </p:stCondLst>
                            <p:childTnLst>
                              <p:par>
                                <p:cTn id="261" presetID="53" presetClass="exit" presetSubtype="32" fill="hold" grpId="0" nodeType="clickEffect">
                                  <p:stCondLst>
                                    <p:cond delay="0"/>
                                  </p:stCondLst>
                                  <p:childTnLst>
                                    <p:anim calcmode="lin" valueType="num">
                                      <p:cBhvr>
                                        <p:cTn id="262" dur="500"/>
                                        <p:tgtEl>
                                          <p:spTgt spid="52"/>
                                        </p:tgtEl>
                                        <p:attrNameLst>
                                          <p:attrName>ppt_w</p:attrName>
                                        </p:attrNameLst>
                                      </p:cBhvr>
                                      <p:tavLst>
                                        <p:tav tm="0">
                                          <p:val>
                                            <p:strVal val="ppt_w"/>
                                          </p:val>
                                        </p:tav>
                                        <p:tav tm="100000">
                                          <p:val>
                                            <p:fltVal val="0"/>
                                          </p:val>
                                        </p:tav>
                                      </p:tavLst>
                                    </p:anim>
                                    <p:anim calcmode="lin" valueType="num">
                                      <p:cBhvr>
                                        <p:cTn id="263" dur="500"/>
                                        <p:tgtEl>
                                          <p:spTgt spid="52"/>
                                        </p:tgtEl>
                                        <p:attrNameLst>
                                          <p:attrName>ppt_h</p:attrName>
                                        </p:attrNameLst>
                                      </p:cBhvr>
                                      <p:tavLst>
                                        <p:tav tm="0">
                                          <p:val>
                                            <p:strVal val="ppt_h"/>
                                          </p:val>
                                        </p:tav>
                                        <p:tav tm="100000">
                                          <p:val>
                                            <p:fltVal val="0"/>
                                          </p:val>
                                        </p:tav>
                                      </p:tavLst>
                                    </p:anim>
                                    <p:animEffect transition="out" filter="fade">
                                      <p:cBhvr>
                                        <p:cTn id="264" dur="500"/>
                                        <p:tgtEl>
                                          <p:spTgt spid="52"/>
                                        </p:tgtEl>
                                      </p:cBhvr>
                                    </p:animEffect>
                                    <p:set>
                                      <p:cBhvr>
                                        <p:cTn id="265" dur="1" fill="hold">
                                          <p:stCondLst>
                                            <p:cond delay="49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2"/>
                  </p:tgtEl>
                </p:cond>
              </p:nextCondLst>
            </p:seq>
            <p:seq concurrent="1" nextAc="seek">
              <p:cTn id="266" restart="whenNotActive" fill="hold" evtFilter="cancelBubble" nodeType="interactiveSeq">
                <p:stCondLst>
                  <p:cond evt="onClick" delay="0">
                    <p:tgtEl>
                      <p:spTgt spid="50"/>
                    </p:tgtEl>
                  </p:cond>
                </p:stCondLst>
                <p:endSync evt="end" delay="0">
                  <p:rtn val="all"/>
                </p:endSync>
                <p:childTnLst>
                  <p:par>
                    <p:cTn id="267" fill="hold">
                      <p:stCondLst>
                        <p:cond delay="0"/>
                      </p:stCondLst>
                      <p:childTnLst>
                        <p:par>
                          <p:cTn id="268" fill="hold">
                            <p:stCondLst>
                              <p:cond delay="0"/>
                            </p:stCondLst>
                            <p:childTnLst>
                              <p:par>
                                <p:cTn id="269" presetID="53" presetClass="entr" presetSubtype="16" fill="hold" grpId="1" nodeType="clickEffect">
                                  <p:stCondLst>
                                    <p:cond delay="0"/>
                                  </p:stCondLst>
                                  <p:childTnLst>
                                    <p:set>
                                      <p:cBhvr>
                                        <p:cTn id="270" dur="1" fill="hold">
                                          <p:stCondLst>
                                            <p:cond delay="0"/>
                                          </p:stCondLst>
                                        </p:cTn>
                                        <p:tgtEl>
                                          <p:spTgt spid="52"/>
                                        </p:tgtEl>
                                        <p:attrNameLst>
                                          <p:attrName>style.visibility</p:attrName>
                                        </p:attrNameLst>
                                      </p:cBhvr>
                                      <p:to>
                                        <p:strVal val="visible"/>
                                      </p:to>
                                    </p:set>
                                    <p:anim calcmode="lin" valueType="num">
                                      <p:cBhvr>
                                        <p:cTn id="271" dur="500" fill="hold"/>
                                        <p:tgtEl>
                                          <p:spTgt spid="52"/>
                                        </p:tgtEl>
                                        <p:attrNameLst>
                                          <p:attrName>ppt_w</p:attrName>
                                        </p:attrNameLst>
                                      </p:cBhvr>
                                      <p:tavLst>
                                        <p:tav tm="0">
                                          <p:val>
                                            <p:fltVal val="0"/>
                                          </p:val>
                                        </p:tav>
                                        <p:tav tm="100000">
                                          <p:val>
                                            <p:strVal val="#ppt_w"/>
                                          </p:val>
                                        </p:tav>
                                      </p:tavLst>
                                    </p:anim>
                                    <p:anim calcmode="lin" valueType="num">
                                      <p:cBhvr>
                                        <p:cTn id="272" dur="500" fill="hold"/>
                                        <p:tgtEl>
                                          <p:spTgt spid="52"/>
                                        </p:tgtEl>
                                        <p:attrNameLst>
                                          <p:attrName>ppt_h</p:attrName>
                                        </p:attrNameLst>
                                      </p:cBhvr>
                                      <p:tavLst>
                                        <p:tav tm="0">
                                          <p:val>
                                            <p:fltVal val="0"/>
                                          </p:val>
                                        </p:tav>
                                        <p:tav tm="100000">
                                          <p:val>
                                            <p:strVal val="#ppt_h"/>
                                          </p:val>
                                        </p:tav>
                                      </p:tavLst>
                                    </p:anim>
                                    <p:animEffect transition="in" filter="fade">
                                      <p:cBhvr>
                                        <p:cTn id="273" dur="500"/>
                                        <p:tgtEl>
                                          <p:spTgt spid="52"/>
                                        </p:tgtEl>
                                      </p:cBhvr>
                                    </p:animEffect>
                                  </p:childTnLst>
                                </p:cTn>
                              </p:par>
                            </p:childTnLst>
                          </p:cTn>
                        </p:par>
                      </p:childTnLst>
                    </p:cTn>
                  </p:par>
                </p:childTnLst>
              </p:cTn>
              <p:nextCondLst>
                <p:cond evt="onClick" delay="0">
                  <p:tgtEl>
                    <p:spTgt spid="50"/>
                  </p:tgtEl>
                </p:cond>
              </p:nextCondLst>
            </p:seq>
            <p:seq concurrent="1" nextAc="seek">
              <p:cTn id="274" restart="whenNotActive" fill="hold" evtFilter="cancelBubble" nodeType="interactiveSeq">
                <p:stCondLst>
                  <p:cond evt="onClick" delay="0">
                    <p:tgtEl>
                      <p:spTgt spid="49"/>
                    </p:tgtEl>
                  </p:cond>
                </p:stCondLst>
                <p:endSync evt="end" delay="0">
                  <p:rtn val="all"/>
                </p:endSync>
                <p:childTnLst>
                  <p:par>
                    <p:cTn id="275" fill="hold">
                      <p:stCondLst>
                        <p:cond delay="0"/>
                      </p:stCondLst>
                      <p:childTnLst>
                        <p:par>
                          <p:cTn id="276" fill="hold">
                            <p:stCondLst>
                              <p:cond delay="0"/>
                            </p:stCondLst>
                            <p:childTnLst>
                              <p:par>
                                <p:cTn id="277" presetID="53" presetClass="entr" presetSubtype="16" fill="hold" grpId="0" nodeType="clickEffect">
                                  <p:stCondLst>
                                    <p:cond delay="0"/>
                                  </p:stCondLst>
                                  <p:childTnLst>
                                    <p:set>
                                      <p:cBhvr>
                                        <p:cTn id="278" dur="1" fill="hold">
                                          <p:stCondLst>
                                            <p:cond delay="0"/>
                                          </p:stCondLst>
                                        </p:cTn>
                                        <p:tgtEl>
                                          <p:spTgt spid="51"/>
                                        </p:tgtEl>
                                        <p:attrNameLst>
                                          <p:attrName>style.visibility</p:attrName>
                                        </p:attrNameLst>
                                      </p:cBhvr>
                                      <p:to>
                                        <p:strVal val="visible"/>
                                      </p:to>
                                    </p:set>
                                    <p:anim calcmode="lin" valueType="num">
                                      <p:cBhvr>
                                        <p:cTn id="279" dur="500" fill="hold"/>
                                        <p:tgtEl>
                                          <p:spTgt spid="51"/>
                                        </p:tgtEl>
                                        <p:attrNameLst>
                                          <p:attrName>ppt_w</p:attrName>
                                        </p:attrNameLst>
                                      </p:cBhvr>
                                      <p:tavLst>
                                        <p:tav tm="0">
                                          <p:val>
                                            <p:fltVal val="0"/>
                                          </p:val>
                                        </p:tav>
                                        <p:tav tm="100000">
                                          <p:val>
                                            <p:strVal val="#ppt_w"/>
                                          </p:val>
                                        </p:tav>
                                      </p:tavLst>
                                    </p:anim>
                                    <p:anim calcmode="lin" valueType="num">
                                      <p:cBhvr>
                                        <p:cTn id="280" dur="500" fill="hold"/>
                                        <p:tgtEl>
                                          <p:spTgt spid="51"/>
                                        </p:tgtEl>
                                        <p:attrNameLst>
                                          <p:attrName>ppt_h</p:attrName>
                                        </p:attrNameLst>
                                      </p:cBhvr>
                                      <p:tavLst>
                                        <p:tav tm="0">
                                          <p:val>
                                            <p:fltVal val="0"/>
                                          </p:val>
                                        </p:tav>
                                        <p:tav tm="100000">
                                          <p:val>
                                            <p:strVal val="#ppt_h"/>
                                          </p:val>
                                        </p:tav>
                                      </p:tavLst>
                                    </p:anim>
                                    <p:animEffect transition="in" filter="fade">
                                      <p:cBhvr>
                                        <p:cTn id="281" dur="500"/>
                                        <p:tgtEl>
                                          <p:spTgt spid="51"/>
                                        </p:tgtEl>
                                      </p:cBhvr>
                                    </p:animEffect>
                                  </p:childTnLst>
                                </p:cTn>
                              </p:par>
                            </p:childTnLst>
                          </p:cTn>
                        </p:par>
                      </p:childTnLst>
                    </p:cTn>
                  </p:par>
                </p:childTnLst>
              </p:cTn>
              <p:nextCondLst>
                <p:cond evt="onClick" delay="0">
                  <p:tgtEl>
                    <p:spTgt spid="49"/>
                  </p:tgtEl>
                </p:cond>
              </p:nextCondLst>
            </p:seq>
            <p:seq concurrent="1" nextAc="seek">
              <p:cTn id="282" restart="whenNotActive" fill="hold" evtFilter="cancelBubble" nodeType="interactiveSeq">
                <p:stCondLst>
                  <p:cond evt="onClick" delay="0">
                    <p:tgtEl>
                      <p:spTgt spid="51"/>
                    </p:tgtEl>
                  </p:cond>
                </p:stCondLst>
                <p:endSync evt="end" delay="0">
                  <p:rtn val="all"/>
                </p:endSync>
                <p:childTnLst>
                  <p:par>
                    <p:cTn id="283" fill="hold">
                      <p:stCondLst>
                        <p:cond delay="0"/>
                      </p:stCondLst>
                      <p:childTnLst>
                        <p:par>
                          <p:cTn id="284" fill="hold">
                            <p:stCondLst>
                              <p:cond delay="0"/>
                            </p:stCondLst>
                            <p:childTnLst>
                              <p:par>
                                <p:cTn id="285" presetID="53" presetClass="exit" presetSubtype="32" fill="hold" grpId="1" nodeType="clickEffect">
                                  <p:stCondLst>
                                    <p:cond delay="0"/>
                                  </p:stCondLst>
                                  <p:childTnLst>
                                    <p:anim calcmode="lin" valueType="num">
                                      <p:cBhvr>
                                        <p:cTn id="286" dur="500"/>
                                        <p:tgtEl>
                                          <p:spTgt spid="51"/>
                                        </p:tgtEl>
                                        <p:attrNameLst>
                                          <p:attrName>ppt_w</p:attrName>
                                        </p:attrNameLst>
                                      </p:cBhvr>
                                      <p:tavLst>
                                        <p:tav tm="0">
                                          <p:val>
                                            <p:strVal val="ppt_w"/>
                                          </p:val>
                                        </p:tav>
                                        <p:tav tm="100000">
                                          <p:val>
                                            <p:fltVal val="0"/>
                                          </p:val>
                                        </p:tav>
                                      </p:tavLst>
                                    </p:anim>
                                    <p:anim calcmode="lin" valueType="num">
                                      <p:cBhvr>
                                        <p:cTn id="287" dur="500"/>
                                        <p:tgtEl>
                                          <p:spTgt spid="51"/>
                                        </p:tgtEl>
                                        <p:attrNameLst>
                                          <p:attrName>ppt_h</p:attrName>
                                        </p:attrNameLst>
                                      </p:cBhvr>
                                      <p:tavLst>
                                        <p:tav tm="0">
                                          <p:val>
                                            <p:strVal val="ppt_h"/>
                                          </p:val>
                                        </p:tav>
                                        <p:tav tm="100000">
                                          <p:val>
                                            <p:fltVal val="0"/>
                                          </p:val>
                                        </p:tav>
                                      </p:tavLst>
                                    </p:anim>
                                    <p:animEffect transition="out" filter="fade">
                                      <p:cBhvr>
                                        <p:cTn id="288" dur="500"/>
                                        <p:tgtEl>
                                          <p:spTgt spid="51"/>
                                        </p:tgtEl>
                                      </p:cBhvr>
                                    </p:animEffect>
                                    <p:set>
                                      <p:cBhvr>
                                        <p:cTn id="289" dur="1" fill="hold">
                                          <p:stCondLst>
                                            <p:cond delay="499"/>
                                          </p:stCondLst>
                                        </p:cTn>
                                        <p:tgtEl>
                                          <p:spTgt spid="51"/>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290" restart="whenNotActive" fill="hold" evtFilter="cancelBubble" nodeType="interactiveSeq">
                <p:stCondLst>
                  <p:cond evt="onClick" delay="0">
                    <p:tgtEl>
                      <p:spTgt spid="56"/>
                    </p:tgtEl>
                  </p:cond>
                </p:stCondLst>
                <p:endSync evt="end" delay="0">
                  <p:rtn val="all"/>
                </p:endSync>
                <p:childTnLst>
                  <p:par>
                    <p:cTn id="291" fill="hold">
                      <p:stCondLst>
                        <p:cond delay="0"/>
                      </p:stCondLst>
                      <p:childTnLst>
                        <p:par>
                          <p:cTn id="292" fill="hold">
                            <p:stCondLst>
                              <p:cond delay="0"/>
                            </p:stCondLst>
                            <p:childTnLst>
                              <p:par>
                                <p:cTn id="293" presetID="53" presetClass="exit" presetSubtype="32" fill="hold" grpId="0" nodeType="clickEffect">
                                  <p:stCondLst>
                                    <p:cond delay="0"/>
                                  </p:stCondLst>
                                  <p:childTnLst>
                                    <p:anim calcmode="lin" valueType="num">
                                      <p:cBhvr>
                                        <p:cTn id="294" dur="500"/>
                                        <p:tgtEl>
                                          <p:spTgt spid="56"/>
                                        </p:tgtEl>
                                        <p:attrNameLst>
                                          <p:attrName>ppt_w</p:attrName>
                                        </p:attrNameLst>
                                      </p:cBhvr>
                                      <p:tavLst>
                                        <p:tav tm="0">
                                          <p:val>
                                            <p:strVal val="ppt_w"/>
                                          </p:val>
                                        </p:tav>
                                        <p:tav tm="100000">
                                          <p:val>
                                            <p:fltVal val="0"/>
                                          </p:val>
                                        </p:tav>
                                      </p:tavLst>
                                    </p:anim>
                                    <p:anim calcmode="lin" valueType="num">
                                      <p:cBhvr>
                                        <p:cTn id="295" dur="500"/>
                                        <p:tgtEl>
                                          <p:spTgt spid="56"/>
                                        </p:tgtEl>
                                        <p:attrNameLst>
                                          <p:attrName>ppt_h</p:attrName>
                                        </p:attrNameLst>
                                      </p:cBhvr>
                                      <p:tavLst>
                                        <p:tav tm="0">
                                          <p:val>
                                            <p:strVal val="ppt_h"/>
                                          </p:val>
                                        </p:tav>
                                        <p:tav tm="100000">
                                          <p:val>
                                            <p:fltVal val="0"/>
                                          </p:val>
                                        </p:tav>
                                      </p:tavLst>
                                    </p:anim>
                                    <p:animEffect transition="out" filter="fade">
                                      <p:cBhvr>
                                        <p:cTn id="296" dur="500"/>
                                        <p:tgtEl>
                                          <p:spTgt spid="56"/>
                                        </p:tgtEl>
                                      </p:cBhvr>
                                    </p:animEffect>
                                    <p:set>
                                      <p:cBhvr>
                                        <p:cTn id="297" dur="1" fill="hold">
                                          <p:stCondLst>
                                            <p:cond delay="499"/>
                                          </p:stCondLst>
                                        </p:cTn>
                                        <p:tgtEl>
                                          <p:spTgt spid="56"/>
                                        </p:tgtEl>
                                        <p:attrNameLst>
                                          <p:attrName>style.visibility</p:attrName>
                                        </p:attrNameLst>
                                      </p:cBhvr>
                                      <p:to>
                                        <p:strVal val="hidden"/>
                                      </p:to>
                                    </p:set>
                                  </p:childTnLst>
                                </p:cTn>
                              </p:par>
                            </p:childTnLst>
                          </p:cTn>
                        </p:par>
                      </p:childTnLst>
                    </p:cTn>
                  </p:par>
                </p:childTnLst>
              </p:cTn>
              <p:nextCondLst>
                <p:cond evt="onClick" delay="0">
                  <p:tgtEl>
                    <p:spTgt spid="56"/>
                  </p:tgtEl>
                </p:cond>
              </p:nextCondLst>
            </p:seq>
            <p:seq concurrent="1" nextAc="seek">
              <p:cTn id="298" restart="whenNotActive" fill="hold" evtFilter="cancelBubble" nodeType="interactiveSeq">
                <p:stCondLst>
                  <p:cond evt="onClick" delay="0">
                    <p:tgtEl>
                      <p:spTgt spid="54"/>
                    </p:tgtEl>
                  </p:cond>
                </p:stCondLst>
                <p:endSync evt="end" delay="0">
                  <p:rtn val="all"/>
                </p:endSync>
                <p:childTnLst>
                  <p:par>
                    <p:cTn id="299" fill="hold">
                      <p:stCondLst>
                        <p:cond delay="0"/>
                      </p:stCondLst>
                      <p:childTnLst>
                        <p:par>
                          <p:cTn id="300" fill="hold">
                            <p:stCondLst>
                              <p:cond delay="0"/>
                            </p:stCondLst>
                            <p:childTnLst>
                              <p:par>
                                <p:cTn id="301" presetID="53" presetClass="entr" presetSubtype="16" fill="hold" grpId="1" nodeType="clickEffect">
                                  <p:stCondLst>
                                    <p:cond delay="0"/>
                                  </p:stCondLst>
                                  <p:childTnLst>
                                    <p:set>
                                      <p:cBhvr>
                                        <p:cTn id="302" dur="1" fill="hold">
                                          <p:stCondLst>
                                            <p:cond delay="0"/>
                                          </p:stCondLst>
                                        </p:cTn>
                                        <p:tgtEl>
                                          <p:spTgt spid="56"/>
                                        </p:tgtEl>
                                        <p:attrNameLst>
                                          <p:attrName>style.visibility</p:attrName>
                                        </p:attrNameLst>
                                      </p:cBhvr>
                                      <p:to>
                                        <p:strVal val="visible"/>
                                      </p:to>
                                    </p:set>
                                    <p:anim calcmode="lin" valueType="num">
                                      <p:cBhvr>
                                        <p:cTn id="303" dur="500" fill="hold"/>
                                        <p:tgtEl>
                                          <p:spTgt spid="56"/>
                                        </p:tgtEl>
                                        <p:attrNameLst>
                                          <p:attrName>ppt_w</p:attrName>
                                        </p:attrNameLst>
                                      </p:cBhvr>
                                      <p:tavLst>
                                        <p:tav tm="0">
                                          <p:val>
                                            <p:fltVal val="0"/>
                                          </p:val>
                                        </p:tav>
                                        <p:tav tm="100000">
                                          <p:val>
                                            <p:strVal val="#ppt_w"/>
                                          </p:val>
                                        </p:tav>
                                      </p:tavLst>
                                    </p:anim>
                                    <p:anim calcmode="lin" valueType="num">
                                      <p:cBhvr>
                                        <p:cTn id="304" dur="500" fill="hold"/>
                                        <p:tgtEl>
                                          <p:spTgt spid="56"/>
                                        </p:tgtEl>
                                        <p:attrNameLst>
                                          <p:attrName>ppt_h</p:attrName>
                                        </p:attrNameLst>
                                      </p:cBhvr>
                                      <p:tavLst>
                                        <p:tav tm="0">
                                          <p:val>
                                            <p:fltVal val="0"/>
                                          </p:val>
                                        </p:tav>
                                        <p:tav tm="100000">
                                          <p:val>
                                            <p:strVal val="#ppt_h"/>
                                          </p:val>
                                        </p:tav>
                                      </p:tavLst>
                                    </p:anim>
                                    <p:animEffect transition="in" filter="fade">
                                      <p:cBhvr>
                                        <p:cTn id="305" dur="500"/>
                                        <p:tgtEl>
                                          <p:spTgt spid="56"/>
                                        </p:tgtEl>
                                      </p:cBhvr>
                                    </p:animEffect>
                                  </p:childTnLst>
                                </p:cTn>
                              </p:par>
                            </p:childTnLst>
                          </p:cTn>
                        </p:par>
                      </p:childTnLst>
                    </p:cTn>
                  </p:par>
                </p:childTnLst>
              </p:cTn>
              <p:nextCondLst>
                <p:cond evt="onClick" delay="0">
                  <p:tgtEl>
                    <p:spTgt spid="54"/>
                  </p:tgtEl>
                </p:cond>
              </p:nextCondLst>
            </p:seq>
            <p:seq concurrent="1" nextAc="seek">
              <p:cTn id="306" restart="whenNotActive" fill="hold" evtFilter="cancelBubble" nodeType="interactiveSeq">
                <p:stCondLst>
                  <p:cond evt="onClick" delay="0">
                    <p:tgtEl>
                      <p:spTgt spid="53"/>
                    </p:tgtEl>
                  </p:cond>
                </p:stCondLst>
                <p:endSync evt="end" delay="0">
                  <p:rtn val="all"/>
                </p:endSync>
                <p:childTnLst>
                  <p:par>
                    <p:cTn id="307" fill="hold">
                      <p:stCondLst>
                        <p:cond delay="0"/>
                      </p:stCondLst>
                      <p:childTnLst>
                        <p:par>
                          <p:cTn id="308" fill="hold">
                            <p:stCondLst>
                              <p:cond delay="0"/>
                            </p:stCondLst>
                            <p:childTnLst>
                              <p:par>
                                <p:cTn id="309" presetID="53" presetClass="entr" presetSubtype="16" fill="hold" grpId="0" nodeType="clickEffect">
                                  <p:stCondLst>
                                    <p:cond delay="0"/>
                                  </p:stCondLst>
                                  <p:childTnLst>
                                    <p:set>
                                      <p:cBhvr>
                                        <p:cTn id="310" dur="1" fill="hold">
                                          <p:stCondLst>
                                            <p:cond delay="0"/>
                                          </p:stCondLst>
                                        </p:cTn>
                                        <p:tgtEl>
                                          <p:spTgt spid="55"/>
                                        </p:tgtEl>
                                        <p:attrNameLst>
                                          <p:attrName>style.visibility</p:attrName>
                                        </p:attrNameLst>
                                      </p:cBhvr>
                                      <p:to>
                                        <p:strVal val="visible"/>
                                      </p:to>
                                    </p:set>
                                    <p:anim calcmode="lin" valueType="num">
                                      <p:cBhvr>
                                        <p:cTn id="311" dur="500" fill="hold"/>
                                        <p:tgtEl>
                                          <p:spTgt spid="55"/>
                                        </p:tgtEl>
                                        <p:attrNameLst>
                                          <p:attrName>ppt_w</p:attrName>
                                        </p:attrNameLst>
                                      </p:cBhvr>
                                      <p:tavLst>
                                        <p:tav tm="0">
                                          <p:val>
                                            <p:fltVal val="0"/>
                                          </p:val>
                                        </p:tav>
                                        <p:tav tm="100000">
                                          <p:val>
                                            <p:strVal val="#ppt_w"/>
                                          </p:val>
                                        </p:tav>
                                      </p:tavLst>
                                    </p:anim>
                                    <p:anim calcmode="lin" valueType="num">
                                      <p:cBhvr>
                                        <p:cTn id="312" dur="500" fill="hold"/>
                                        <p:tgtEl>
                                          <p:spTgt spid="55"/>
                                        </p:tgtEl>
                                        <p:attrNameLst>
                                          <p:attrName>ppt_h</p:attrName>
                                        </p:attrNameLst>
                                      </p:cBhvr>
                                      <p:tavLst>
                                        <p:tav tm="0">
                                          <p:val>
                                            <p:fltVal val="0"/>
                                          </p:val>
                                        </p:tav>
                                        <p:tav tm="100000">
                                          <p:val>
                                            <p:strVal val="#ppt_h"/>
                                          </p:val>
                                        </p:tav>
                                      </p:tavLst>
                                    </p:anim>
                                    <p:animEffect transition="in" filter="fade">
                                      <p:cBhvr>
                                        <p:cTn id="313" dur="500"/>
                                        <p:tgtEl>
                                          <p:spTgt spid="55"/>
                                        </p:tgtEl>
                                      </p:cBhvr>
                                    </p:animEffect>
                                  </p:childTnLst>
                                </p:cTn>
                              </p:par>
                            </p:childTnLst>
                          </p:cTn>
                        </p:par>
                      </p:childTnLst>
                    </p:cTn>
                  </p:par>
                </p:childTnLst>
              </p:cTn>
              <p:nextCondLst>
                <p:cond evt="onClick" delay="0">
                  <p:tgtEl>
                    <p:spTgt spid="53"/>
                  </p:tgtEl>
                </p:cond>
              </p:nextCondLst>
            </p:seq>
            <p:seq concurrent="1" nextAc="seek">
              <p:cTn id="314" restart="whenNotActive" fill="hold" evtFilter="cancelBubble" nodeType="interactiveSeq">
                <p:stCondLst>
                  <p:cond evt="onClick" delay="0">
                    <p:tgtEl>
                      <p:spTgt spid="55"/>
                    </p:tgtEl>
                  </p:cond>
                </p:stCondLst>
                <p:endSync evt="end" delay="0">
                  <p:rtn val="all"/>
                </p:endSync>
                <p:childTnLst>
                  <p:par>
                    <p:cTn id="315" fill="hold">
                      <p:stCondLst>
                        <p:cond delay="0"/>
                      </p:stCondLst>
                      <p:childTnLst>
                        <p:par>
                          <p:cTn id="316" fill="hold">
                            <p:stCondLst>
                              <p:cond delay="0"/>
                            </p:stCondLst>
                            <p:childTnLst>
                              <p:par>
                                <p:cTn id="317" presetID="53" presetClass="exit" presetSubtype="32" fill="hold" grpId="1" nodeType="clickEffect">
                                  <p:stCondLst>
                                    <p:cond delay="0"/>
                                  </p:stCondLst>
                                  <p:childTnLst>
                                    <p:anim calcmode="lin" valueType="num">
                                      <p:cBhvr>
                                        <p:cTn id="318" dur="500"/>
                                        <p:tgtEl>
                                          <p:spTgt spid="55"/>
                                        </p:tgtEl>
                                        <p:attrNameLst>
                                          <p:attrName>ppt_w</p:attrName>
                                        </p:attrNameLst>
                                      </p:cBhvr>
                                      <p:tavLst>
                                        <p:tav tm="0">
                                          <p:val>
                                            <p:strVal val="ppt_w"/>
                                          </p:val>
                                        </p:tav>
                                        <p:tav tm="100000">
                                          <p:val>
                                            <p:fltVal val="0"/>
                                          </p:val>
                                        </p:tav>
                                      </p:tavLst>
                                    </p:anim>
                                    <p:anim calcmode="lin" valueType="num">
                                      <p:cBhvr>
                                        <p:cTn id="319" dur="500"/>
                                        <p:tgtEl>
                                          <p:spTgt spid="55"/>
                                        </p:tgtEl>
                                        <p:attrNameLst>
                                          <p:attrName>ppt_h</p:attrName>
                                        </p:attrNameLst>
                                      </p:cBhvr>
                                      <p:tavLst>
                                        <p:tav tm="0">
                                          <p:val>
                                            <p:strVal val="ppt_h"/>
                                          </p:val>
                                        </p:tav>
                                        <p:tav tm="100000">
                                          <p:val>
                                            <p:fltVal val="0"/>
                                          </p:val>
                                        </p:tav>
                                      </p:tavLst>
                                    </p:anim>
                                    <p:animEffect transition="out" filter="fade">
                                      <p:cBhvr>
                                        <p:cTn id="320" dur="500"/>
                                        <p:tgtEl>
                                          <p:spTgt spid="55"/>
                                        </p:tgtEl>
                                      </p:cBhvr>
                                    </p:animEffect>
                                    <p:set>
                                      <p:cBhvr>
                                        <p:cTn id="321" dur="1" fill="hold">
                                          <p:stCondLst>
                                            <p:cond delay="499"/>
                                          </p:stCondLst>
                                        </p:cTn>
                                        <p:tgtEl>
                                          <p:spTgt spid="55"/>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322" restart="whenNotActive" fill="hold" evtFilter="cancelBubble" nodeType="interactiveSeq">
                <p:stCondLst>
                  <p:cond evt="onClick" delay="0">
                    <p:tgtEl>
                      <p:spTgt spid="60"/>
                    </p:tgtEl>
                  </p:cond>
                </p:stCondLst>
                <p:endSync evt="end" delay="0">
                  <p:rtn val="all"/>
                </p:endSync>
                <p:childTnLst>
                  <p:par>
                    <p:cTn id="323" fill="hold">
                      <p:stCondLst>
                        <p:cond delay="0"/>
                      </p:stCondLst>
                      <p:childTnLst>
                        <p:par>
                          <p:cTn id="324" fill="hold">
                            <p:stCondLst>
                              <p:cond delay="0"/>
                            </p:stCondLst>
                            <p:childTnLst>
                              <p:par>
                                <p:cTn id="325" presetID="53" presetClass="exit" presetSubtype="32" fill="hold" grpId="0" nodeType="clickEffect">
                                  <p:stCondLst>
                                    <p:cond delay="0"/>
                                  </p:stCondLst>
                                  <p:childTnLst>
                                    <p:anim calcmode="lin" valueType="num">
                                      <p:cBhvr>
                                        <p:cTn id="326" dur="500"/>
                                        <p:tgtEl>
                                          <p:spTgt spid="60"/>
                                        </p:tgtEl>
                                        <p:attrNameLst>
                                          <p:attrName>ppt_w</p:attrName>
                                        </p:attrNameLst>
                                      </p:cBhvr>
                                      <p:tavLst>
                                        <p:tav tm="0">
                                          <p:val>
                                            <p:strVal val="ppt_w"/>
                                          </p:val>
                                        </p:tav>
                                        <p:tav tm="100000">
                                          <p:val>
                                            <p:fltVal val="0"/>
                                          </p:val>
                                        </p:tav>
                                      </p:tavLst>
                                    </p:anim>
                                    <p:anim calcmode="lin" valueType="num">
                                      <p:cBhvr>
                                        <p:cTn id="327" dur="500"/>
                                        <p:tgtEl>
                                          <p:spTgt spid="60"/>
                                        </p:tgtEl>
                                        <p:attrNameLst>
                                          <p:attrName>ppt_h</p:attrName>
                                        </p:attrNameLst>
                                      </p:cBhvr>
                                      <p:tavLst>
                                        <p:tav tm="0">
                                          <p:val>
                                            <p:strVal val="ppt_h"/>
                                          </p:val>
                                        </p:tav>
                                        <p:tav tm="100000">
                                          <p:val>
                                            <p:fltVal val="0"/>
                                          </p:val>
                                        </p:tav>
                                      </p:tavLst>
                                    </p:anim>
                                    <p:animEffect transition="out" filter="fade">
                                      <p:cBhvr>
                                        <p:cTn id="328" dur="500"/>
                                        <p:tgtEl>
                                          <p:spTgt spid="60"/>
                                        </p:tgtEl>
                                      </p:cBhvr>
                                    </p:animEffect>
                                    <p:set>
                                      <p:cBhvr>
                                        <p:cTn id="329" dur="1" fill="hold">
                                          <p:stCondLst>
                                            <p:cond delay="499"/>
                                          </p:stCondLst>
                                        </p:cTn>
                                        <p:tgtEl>
                                          <p:spTgt spid="60"/>
                                        </p:tgtEl>
                                        <p:attrNameLst>
                                          <p:attrName>style.visibility</p:attrName>
                                        </p:attrNameLst>
                                      </p:cBhvr>
                                      <p:to>
                                        <p:strVal val="hidden"/>
                                      </p:to>
                                    </p:set>
                                  </p:childTnLst>
                                </p:cTn>
                              </p:par>
                            </p:childTnLst>
                          </p:cTn>
                        </p:par>
                      </p:childTnLst>
                    </p:cTn>
                  </p:par>
                </p:childTnLst>
              </p:cTn>
              <p:nextCondLst>
                <p:cond evt="onClick" delay="0">
                  <p:tgtEl>
                    <p:spTgt spid="60"/>
                  </p:tgtEl>
                </p:cond>
              </p:nextCondLst>
            </p:seq>
            <p:seq concurrent="1" nextAc="seek">
              <p:cTn id="330" restart="whenNotActive" fill="hold" evtFilter="cancelBubble" nodeType="interactiveSeq">
                <p:stCondLst>
                  <p:cond evt="onClick" delay="0">
                    <p:tgtEl>
                      <p:spTgt spid="58"/>
                    </p:tgtEl>
                  </p:cond>
                </p:stCondLst>
                <p:endSync evt="end" delay="0">
                  <p:rtn val="all"/>
                </p:endSync>
                <p:childTnLst>
                  <p:par>
                    <p:cTn id="331" fill="hold">
                      <p:stCondLst>
                        <p:cond delay="0"/>
                      </p:stCondLst>
                      <p:childTnLst>
                        <p:par>
                          <p:cTn id="332" fill="hold">
                            <p:stCondLst>
                              <p:cond delay="0"/>
                            </p:stCondLst>
                            <p:childTnLst>
                              <p:par>
                                <p:cTn id="333" presetID="53" presetClass="entr" presetSubtype="16" fill="hold" grpId="1" nodeType="clickEffect">
                                  <p:stCondLst>
                                    <p:cond delay="0"/>
                                  </p:stCondLst>
                                  <p:childTnLst>
                                    <p:set>
                                      <p:cBhvr>
                                        <p:cTn id="334" dur="1" fill="hold">
                                          <p:stCondLst>
                                            <p:cond delay="0"/>
                                          </p:stCondLst>
                                        </p:cTn>
                                        <p:tgtEl>
                                          <p:spTgt spid="60"/>
                                        </p:tgtEl>
                                        <p:attrNameLst>
                                          <p:attrName>style.visibility</p:attrName>
                                        </p:attrNameLst>
                                      </p:cBhvr>
                                      <p:to>
                                        <p:strVal val="visible"/>
                                      </p:to>
                                    </p:set>
                                    <p:anim calcmode="lin" valueType="num">
                                      <p:cBhvr>
                                        <p:cTn id="335" dur="500" fill="hold"/>
                                        <p:tgtEl>
                                          <p:spTgt spid="60"/>
                                        </p:tgtEl>
                                        <p:attrNameLst>
                                          <p:attrName>ppt_w</p:attrName>
                                        </p:attrNameLst>
                                      </p:cBhvr>
                                      <p:tavLst>
                                        <p:tav tm="0">
                                          <p:val>
                                            <p:fltVal val="0"/>
                                          </p:val>
                                        </p:tav>
                                        <p:tav tm="100000">
                                          <p:val>
                                            <p:strVal val="#ppt_w"/>
                                          </p:val>
                                        </p:tav>
                                      </p:tavLst>
                                    </p:anim>
                                    <p:anim calcmode="lin" valueType="num">
                                      <p:cBhvr>
                                        <p:cTn id="336" dur="500" fill="hold"/>
                                        <p:tgtEl>
                                          <p:spTgt spid="60"/>
                                        </p:tgtEl>
                                        <p:attrNameLst>
                                          <p:attrName>ppt_h</p:attrName>
                                        </p:attrNameLst>
                                      </p:cBhvr>
                                      <p:tavLst>
                                        <p:tav tm="0">
                                          <p:val>
                                            <p:fltVal val="0"/>
                                          </p:val>
                                        </p:tav>
                                        <p:tav tm="100000">
                                          <p:val>
                                            <p:strVal val="#ppt_h"/>
                                          </p:val>
                                        </p:tav>
                                      </p:tavLst>
                                    </p:anim>
                                    <p:animEffect transition="in" filter="fade">
                                      <p:cBhvr>
                                        <p:cTn id="337" dur="500"/>
                                        <p:tgtEl>
                                          <p:spTgt spid="60"/>
                                        </p:tgtEl>
                                      </p:cBhvr>
                                    </p:animEffect>
                                  </p:childTnLst>
                                </p:cTn>
                              </p:par>
                            </p:childTnLst>
                          </p:cTn>
                        </p:par>
                      </p:childTnLst>
                    </p:cTn>
                  </p:par>
                </p:childTnLst>
              </p:cTn>
              <p:nextCondLst>
                <p:cond evt="onClick" delay="0">
                  <p:tgtEl>
                    <p:spTgt spid="58"/>
                  </p:tgtEl>
                </p:cond>
              </p:nextCondLst>
            </p:seq>
            <p:seq concurrent="1" nextAc="seek">
              <p:cTn id="338" restart="whenNotActive" fill="hold" evtFilter="cancelBubble" nodeType="interactiveSeq">
                <p:stCondLst>
                  <p:cond evt="onClick" delay="0">
                    <p:tgtEl>
                      <p:spTgt spid="57"/>
                    </p:tgtEl>
                  </p:cond>
                </p:stCondLst>
                <p:endSync evt="end" delay="0">
                  <p:rtn val="all"/>
                </p:endSync>
                <p:childTnLst>
                  <p:par>
                    <p:cTn id="339" fill="hold">
                      <p:stCondLst>
                        <p:cond delay="0"/>
                      </p:stCondLst>
                      <p:childTnLst>
                        <p:par>
                          <p:cTn id="340" fill="hold">
                            <p:stCondLst>
                              <p:cond delay="0"/>
                            </p:stCondLst>
                            <p:childTnLst>
                              <p:par>
                                <p:cTn id="341" presetID="53" presetClass="entr" presetSubtype="16" fill="hold" grpId="0" nodeType="clickEffect">
                                  <p:stCondLst>
                                    <p:cond delay="0"/>
                                  </p:stCondLst>
                                  <p:childTnLst>
                                    <p:set>
                                      <p:cBhvr>
                                        <p:cTn id="342" dur="1" fill="hold">
                                          <p:stCondLst>
                                            <p:cond delay="0"/>
                                          </p:stCondLst>
                                        </p:cTn>
                                        <p:tgtEl>
                                          <p:spTgt spid="59"/>
                                        </p:tgtEl>
                                        <p:attrNameLst>
                                          <p:attrName>style.visibility</p:attrName>
                                        </p:attrNameLst>
                                      </p:cBhvr>
                                      <p:to>
                                        <p:strVal val="visible"/>
                                      </p:to>
                                    </p:set>
                                    <p:anim calcmode="lin" valueType="num">
                                      <p:cBhvr>
                                        <p:cTn id="343" dur="500" fill="hold"/>
                                        <p:tgtEl>
                                          <p:spTgt spid="59"/>
                                        </p:tgtEl>
                                        <p:attrNameLst>
                                          <p:attrName>ppt_w</p:attrName>
                                        </p:attrNameLst>
                                      </p:cBhvr>
                                      <p:tavLst>
                                        <p:tav tm="0">
                                          <p:val>
                                            <p:fltVal val="0"/>
                                          </p:val>
                                        </p:tav>
                                        <p:tav tm="100000">
                                          <p:val>
                                            <p:strVal val="#ppt_w"/>
                                          </p:val>
                                        </p:tav>
                                      </p:tavLst>
                                    </p:anim>
                                    <p:anim calcmode="lin" valueType="num">
                                      <p:cBhvr>
                                        <p:cTn id="344" dur="500" fill="hold"/>
                                        <p:tgtEl>
                                          <p:spTgt spid="59"/>
                                        </p:tgtEl>
                                        <p:attrNameLst>
                                          <p:attrName>ppt_h</p:attrName>
                                        </p:attrNameLst>
                                      </p:cBhvr>
                                      <p:tavLst>
                                        <p:tav tm="0">
                                          <p:val>
                                            <p:fltVal val="0"/>
                                          </p:val>
                                        </p:tav>
                                        <p:tav tm="100000">
                                          <p:val>
                                            <p:strVal val="#ppt_h"/>
                                          </p:val>
                                        </p:tav>
                                      </p:tavLst>
                                    </p:anim>
                                    <p:animEffect transition="in" filter="fade">
                                      <p:cBhvr>
                                        <p:cTn id="345" dur="500"/>
                                        <p:tgtEl>
                                          <p:spTgt spid="59"/>
                                        </p:tgtEl>
                                      </p:cBhvr>
                                    </p:animEffect>
                                  </p:childTnLst>
                                </p:cTn>
                              </p:par>
                            </p:childTnLst>
                          </p:cTn>
                        </p:par>
                      </p:childTnLst>
                    </p:cTn>
                  </p:par>
                </p:childTnLst>
              </p:cTn>
              <p:nextCondLst>
                <p:cond evt="onClick" delay="0">
                  <p:tgtEl>
                    <p:spTgt spid="57"/>
                  </p:tgtEl>
                </p:cond>
              </p:nextCondLst>
            </p:seq>
            <p:seq concurrent="1" nextAc="seek">
              <p:cTn id="346" restart="whenNotActive" fill="hold" evtFilter="cancelBubble" nodeType="interactiveSeq">
                <p:stCondLst>
                  <p:cond evt="onClick" delay="0">
                    <p:tgtEl>
                      <p:spTgt spid="59"/>
                    </p:tgtEl>
                  </p:cond>
                </p:stCondLst>
                <p:endSync evt="end" delay="0">
                  <p:rtn val="all"/>
                </p:endSync>
                <p:childTnLst>
                  <p:par>
                    <p:cTn id="347" fill="hold">
                      <p:stCondLst>
                        <p:cond delay="0"/>
                      </p:stCondLst>
                      <p:childTnLst>
                        <p:par>
                          <p:cTn id="348" fill="hold">
                            <p:stCondLst>
                              <p:cond delay="0"/>
                            </p:stCondLst>
                            <p:childTnLst>
                              <p:par>
                                <p:cTn id="349" presetID="53" presetClass="exit" presetSubtype="32" fill="hold" grpId="1" nodeType="clickEffect">
                                  <p:stCondLst>
                                    <p:cond delay="0"/>
                                  </p:stCondLst>
                                  <p:childTnLst>
                                    <p:anim calcmode="lin" valueType="num">
                                      <p:cBhvr>
                                        <p:cTn id="350" dur="500"/>
                                        <p:tgtEl>
                                          <p:spTgt spid="59"/>
                                        </p:tgtEl>
                                        <p:attrNameLst>
                                          <p:attrName>ppt_w</p:attrName>
                                        </p:attrNameLst>
                                      </p:cBhvr>
                                      <p:tavLst>
                                        <p:tav tm="0">
                                          <p:val>
                                            <p:strVal val="ppt_w"/>
                                          </p:val>
                                        </p:tav>
                                        <p:tav tm="100000">
                                          <p:val>
                                            <p:fltVal val="0"/>
                                          </p:val>
                                        </p:tav>
                                      </p:tavLst>
                                    </p:anim>
                                    <p:anim calcmode="lin" valueType="num">
                                      <p:cBhvr>
                                        <p:cTn id="351" dur="500"/>
                                        <p:tgtEl>
                                          <p:spTgt spid="59"/>
                                        </p:tgtEl>
                                        <p:attrNameLst>
                                          <p:attrName>ppt_h</p:attrName>
                                        </p:attrNameLst>
                                      </p:cBhvr>
                                      <p:tavLst>
                                        <p:tav tm="0">
                                          <p:val>
                                            <p:strVal val="ppt_h"/>
                                          </p:val>
                                        </p:tav>
                                        <p:tav tm="100000">
                                          <p:val>
                                            <p:fltVal val="0"/>
                                          </p:val>
                                        </p:tav>
                                      </p:tavLst>
                                    </p:anim>
                                    <p:animEffect transition="out" filter="fade">
                                      <p:cBhvr>
                                        <p:cTn id="352" dur="500"/>
                                        <p:tgtEl>
                                          <p:spTgt spid="59"/>
                                        </p:tgtEl>
                                      </p:cBhvr>
                                    </p:animEffect>
                                    <p:set>
                                      <p:cBhvr>
                                        <p:cTn id="353" dur="1" fill="hold">
                                          <p:stCondLst>
                                            <p:cond delay="499"/>
                                          </p:stCondLst>
                                        </p:cTn>
                                        <p:tgtEl>
                                          <p:spTgt spid="59"/>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354" restart="whenNotActive" fill="hold" evtFilter="cancelBubble" nodeType="interactiveSeq">
                <p:stCondLst>
                  <p:cond evt="onClick" delay="0">
                    <p:tgtEl>
                      <p:spTgt spid="64"/>
                    </p:tgtEl>
                  </p:cond>
                </p:stCondLst>
                <p:endSync evt="end" delay="0">
                  <p:rtn val="all"/>
                </p:endSync>
                <p:childTnLst>
                  <p:par>
                    <p:cTn id="355" fill="hold">
                      <p:stCondLst>
                        <p:cond delay="0"/>
                      </p:stCondLst>
                      <p:childTnLst>
                        <p:par>
                          <p:cTn id="356" fill="hold">
                            <p:stCondLst>
                              <p:cond delay="0"/>
                            </p:stCondLst>
                            <p:childTnLst>
                              <p:par>
                                <p:cTn id="357" presetID="53" presetClass="exit" presetSubtype="32" fill="hold" grpId="0" nodeType="clickEffect">
                                  <p:stCondLst>
                                    <p:cond delay="0"/>
                                  </p:stCondLst>
                                  <p:childTnLst>
                                    <p:anim calcmode="lin" valueType="num">
                                      <p:cBhvr>
                                        <p:cTn id="358" dur="500"/>
                                        <p:tgtEl>
                                          <p:spTgt spid="64"/>
                                        </p:tgtEl>
                                        <p:attrNameLst>
                                          <p:attrName>ppt_w</p:attrName>
                                        </p:attrNameLst>
                                      </p:cBhvr>
                                      <p:tavLst>
                                        <p:tav tm="0">
                                          <p:val>
                                            <p:strVal val="ppt_w"/>
                                          </p:val>
                                        </p:tav>
                                        <p:tav tm="100000">
                                          <p:val>
                                            <p:fltVal val="0"/>
                                          </p:val>
                                        </p:tav>
                                      </p:tavLst>
                                    </p:anim>
                                    <p:anim calcmode="lin" valueType="num">
                                      <p:cBhvr>
                                        <p:cTn id="359" dur="500"/>
                                        <p:tgtEl>
                                          <p:spTgt spid="64"/>
                                        </p:tgtEl>
                                        <p:attrNameLst>
                                          <p:attrName>ppt_h</p:attrName>
                                        </p:attrNameLst>
                                      </p:cBhvr>
                                      <p:tavLst>
                                        <p:tav tm="0">
                                          <p:val>
                                            <p:strVal val="ppt_h"/>
                                          </p:val>
                                        </p:tav>
                                        <p:tav tm="100000">
                                          <p:val>
                                            <p:fltVal val="0"/>
                                          </p:val>
                                        </p:tav>
                                      </p:tavLst>
                                    </p:anim>
                                    <p:animEffect transition="out" filter="fade">
                                      <p:cBhvr>
                                        <p:cTn id="360" dur="500"/>
                                        <p:tgtEl>
                                          <p:spTgt spid="64"/>
                                        </p:tgtEl>
                                      </p:cBhvr>
                                    </p:animEffect>
                                    <p:set>
                                      <p:cBhvr>
                                        <p:cTn id="361" dur="1" fill="hold">
                                          <p:stCondLst>
                                            <p:cond delay="499"/>
                                          </p:stCondLst>
                                        </p:cTn>
                                        <p:tgtEl>
                                          <p:spTgt spid="64"/>
                                        </p:tgtEl>
                                        <p:attrNameLst>
                                          <p:attrName>style.visibility</p:attrName>
                                        </p:attrNameLst>
                                      </p:cBhvr>
                                      <p:to>
                                        <p:strVal val="hidden"/>
                                      </p:to>
                                    </p:set>
                                  </p:childTnLst>
                                </p:cTn>
                              </p:par>
                            </p:childTnLst>
                          </p:cTn>
                        </p:par>
                      </p:childTnLst>
                    </p:cTn>
                  </p:par>
                </p:childTnLst>
              </p:cTn>
              <p:nextCondLst>
                <p:cond evt="onClick" delay="0">
                  <p:tgtEl>
                    <p:spTgt spid="64"/>
                  </p:tgtEl>
                </p:cond>
              </p:nextCondLst>
            </p:seq>
            <p:seq concurrent="1" nextAc="seek">
              <p:cTn id="362" restart="whenNotActive" fill="hold" evtFilter="cancelBubble" nodeType="interactiveSeq">
                <p:stCondLst>
                  <p:cond evt="onClick" delay="0">
                    <p:tgtEl>
                      <p:spTgt spid="62"/>
                    </p:tgtEl>
                  </p:cond>
                </p:stCondLst>
                <p:endSync evt="end" delay="0">
                  <p:rtn val="all"/>
                </p:endSync>
                <p:childTnLst>
                  <p:par>
                    <p:cTn id="363" fill="hold">
                      <p:stCondLst>
                        <p:cond delay="0"/>
                      </p:stCondLst>
                      <p:childTnLst>
                        <p:par>
                          <p:cTn id="364" fill="hold">
                            <p:stCondLst>
                              <p:cond delay="0"/>
                            </p:stCondLst>
                            <p:childTnLst>
                              <p:par>
                                <p:cTn id="365" presetID="53" presetClass="entr" presetSubtype="16" fill="hold" grpId="1" nodeType="clickEffect">
                                  <p:stCondLst>
                                    <p:cond delay="0"/>
                                  </p:stCondLst>
                                  <p:childTnLst>
                                    <p:set>
                                      <p:cBhvr>
                                        <p:cTn id="366" dur="1" fill="hold">
                                          <p:stCondLst>
                                            <p:cond delay="0"/>
                                          </p:stCondLst>
                                        </p:cTn>
                                        <p:tgtEl>
                                          <p:spTgt spid="64"/>
                                        </p:tgtEl>
                                        <p:attrNameLst>
                                          <p:attrName>style.visibility</p:attrName>
                                        </p:attrNameLst>
                                      </p:cBhvr>
                                      <p:to>
                                        <p:strVal val="visible"/>
                                      </p:to>
                                    </p:set>
                                    <p:anim calcmode="lin" valueType="num">
                                      <p:cBhvr>
                                        <p:cTn id="367" dur="500" fill="hold"/>
                                        <p:tgtEl>
                                          <p:spTgt spid="64"/>
                                        </p:tgtEl>
                                        <p:attrNameLst>
                                          <p:attrName>ppt_w</p:attrName>
                                        </p:attrNameLst>
                                      </p:cBhvr>
                                      <p:tavLst>
                                        <p:tav tm="0">
                                          <p:val>
                                            <p:fltVal val="0"/>
                                          </p:val>
                                        </p:tav>
                                        <p:tav tm="100000">
                                          <p:val>
                                            <p:strVal val="#ppt_w"/>
                                          </p:val>
                                        </p:tav>
                                      </p:tavLst>
                                    </p:anim>
                                    <p:anim calcmode="lin" valueType="num">
                                      <p:cBhvr>
                                        <p:cTn id="368" dur="500" fill="hold"/>
                                        <p:tgtEl>
                                          <p:spTgt spid="64"/>
                                        </p:tgtEl>
                                        <p:attrNameLst>
                                          <p:attrName>ppt_h</p:attrName>
                                        </p:attrNameLst>
                                      </p:cBhvr>
                                      <p:tavLst>
                                        <p:tav tm="0">
                                          <p:val>
                                            <p:fltVal val="0"/>
                                          </p:val>
                                        </p:tav>
                                        <p:tav tm="100000">
                                          <p:val>
                                            <p:strVal val="#ppt_h"/>
                                          </p:val>
                                        </p:tav>
                                      </p:tavLst>
                                    </p:anim>
                                    <p:animEffect transition="in" filter="fade">
                                      <p:cBhvr>
                                        <p:cTn id="369" dur="500"/>
                                        <p:tgtEl>
                                          <p:spTgt spid="64"/>
                                        </p:tgtEl>
                                      </p:cBhvr>
                                    </p:animEffect>
                                  </p:childTnLst>
                                </p:cTn>
                              </p:par>
                            </p:childTnLst>
                          </p:cTn>
                        </p:par>
                      </p:childTnLst>
                    </p:cTn>
                  </p:par>
                </p:childTnLst>
              </p:cTn>
              <p:nextCondLst>
                <p:cond evt="onClick" delay="0">
                  <p:tgtEl>
                    <p:spTgt spid="62"/>
                  </p:tgtEl>
                </p:cond>
              </p:nextCondLst>
            </p:seq>
            <p:seq concurrent="1" nextAc="seek">
              <p:cTn id="370" restart="whenNotActive" fill="hold" evtFilter="cancelBubble" nodeType="interactiveSeq">
                <p:stCondLst>
                  <p:cond evt="onClick" delay="0">
                    <p:tgtEl>
                      <p:spTgt spid="61"/>
                    </p:tgtEl>
                  </p:cond>
                </p:stCondLst>
                <p:endSync evt="end" delay="0">
                  <p:rtn val="all"/>
                </p:endSync>
                <p:childTnLst>
                  <p:par>
                    <p:cTn id="371" fill="hold">
                      <p:stCondLst>
                        <p:cond delay="0"/>
                      </p:stCondLst>
                      <p:childTnLst>
                        <p:par>
                          <p:cTn id="372" fill="hold">
                            <p:stCondLst>
                              <p:cond delay="0"/>
                            </p:stCondLst>
                            <p:childTnLst>
                              <p:par>
                                <p:cTn id="373" presetID="53" presetClass="entr" presetSubtype="16" fill="hold" grpId="0" nodeType="clickEffect">
                                  <p:stCondLst>
                                    <p:cond delay="0"/>
                                  </p:stCondLst>
                                  <p:childTnLst>
                                    <p:set>
                                      <p:cBhvr>
                                        <p:cTn id="374" dur="1" fill="hold">
                                          <p:stCondLst>
                                            <p:cond delay="0"/>
                                          </p:stCondLst>
                                        </p:cTn>
                                        <p:tgtEl>
                                          <p:spTgt spid="63"/>
                                        </p:tgtEl>
                                        <p:attrNameLst>
                                          <p:attrName>style.visibility</p:attrName>
                                        </p:attrNameLst>
                                      </p:cBhvr>
                                      <p:to>
                                        <p:strVal val="visible"/>
                                      </p:to>
                                    </p:set>
                                    <p:anim calcmode="lin" valueType="num">
                                      <p:cBhvr>
                                        <p:cTn id="375" dur="500" fill="hold"/>
                                        <p:tgtEl>
                                          <p:spTgt spid="63"/>
                                        </p:tgtEl>
                                        <p:attrNameLst>
                                          <p:attrName>ppt_w</p:attrName>
                                        </p:attrNameLst>
                                      </p:cBhvr>
                                      <p:tavLst>
                                        <p:tav tm="0">
                                          <p:val>
                                            <p:fltVal val="0"/>
                                          </p:val>
                                        </p:tav>
                                        <p:tav tm="100000">
                                          <p:val>
                                            <p:strVal val="#ppt_w"/>
                                          </p:val>
                                        </p:tav>
                                      </p:tavLst>
                                    </p:anim>
                                    <p:anim calcmode="lin" valueType="num">
                                      <p:cBhvr>
                                        <p:cTn id="376" dur="500" fill="hold"/>
                                        <p:tgtEl>
                                          <p:spTgt spid="63"/>
                                        </p:tgtEl>
                                        <p:attrNameLst>
                                          <p:attrName>ppt_h</p:attrName>
                                        </p:attrNameLst>
                                      </p:cBhvr>
                                      <p:tavLst>
                                        <p:tav tm="0">
                                          <p:val>
                                            <p:fltVal val="0"/>
                                          </p:val>
                                        </p:tav>
                                        <p:tav tm="100000">
                                          <p:val>
                                            <p:strVal val="#ppt_h"/>
                                          </p:val>
                                        </p:tav>
                                      </p:tavLst>
                                    </p:anim>
                                    <p:animEffect transition="in" filter="fade">
                                      <p:cBhvr>
                                        <p:cTn id="377" dur="500"/>
                                        <p:tgtEl>
                                          <p:spTgt spid="63"/>
                                        </p:tgtEl>
                                      </p:cBhvr>
                                    </p:animEffect>
                                  </p:childTnLst>
                                </p:cTn>
                              </p:par>
                            </p:childTnLst>
                          </p:cTn>
                        </p:par>
                      </p:childTnLst>
                    </p:cTn>
                  </p:par>
                </p:childTnLst>
              </p:cTn>
              <p:nextCondLst>
                <p:cond evt="onClick" delay="0">
                  <p:tgtEl>
                    <p:spTgt spid="61"/>
                  </p:tgtEl>
                </p:cond>
              </p:nextCondLst>
            </p:seq>
            <p:seq concurrent="1" nextAc="seek">
              <p:cTn id="378" restart="whenNotActive" fill="hold" evtFilter="cancelBubble" nodeType="interactiveSeq">
                <p:stCondLst>
                  <p:cond evt="onClick" delay="0">
                    <p:tgtEl>
                      <p:spTgt spid="63"/>
                    </p:tgtEl>
                  </p:cond>
                </p:stCondLst>
                <p:endSync evt="end" delay="0">
                  <p:rtn val="all"/>
                </p:endSync>
                <p:childTnLst>
                  <p:par>
                    <p:cTn id="379" fill="hold">
                      <p:stCondLst>
                        <p:cond delay="0"/>
                      </p:stCondLst>
                      <p:childTnLst>
                        <p:par>
                          <p:cTn id="380" fill="hold">
                            <p:stCondLst>
                              <p:cond delay="0"/>
                            </p:stCondLst>
                            <p:childTnLst>
                              <p:par>
                                <p:cTn id="381" presetID="53" presetClass="exit" presetSubtype="32" fill="hold" grpId="1" nodeType="clickEffect">
                                  <p:stCondLst>
                                    <p:cond delay="0"/>
                                  </p:stCondLst>
                                  <p:childTnLst>
                                    <p:anim calcmode="lin" valueType="num">
                                      <p:cBhvr>
                                        <p:cTn id="382" dur="500"/>
                                        <p:tgtEl>
                                          <p:spTgt spid="63"/>
                                        </p:tgtEl>
                                        <p:attrNameLst>
                                          <p:attrName>ppt_w</p:attrName>
                                        </p:attrNameLst>
                                      </p:cBhvr>
                                      <p:tavLst>
                                        <p:tav tm="0">
                                          <p:val>
                                            <p:strVal val="ppt_w"/>
                                          </p:val>
                                        </p:tav>
                                        <p:tav tm="100000">
                                          <p:val>
                                            <p:fltVal val="0"/>
                                          </p:val>
                                        </p:tav>
                                      </p:tavLst>
                                    </p:anim>
                                    <p:anim calcmode="lin" valueType="num">
                                      <p:cBhvr>
                                        <p:cTn id="383" dur="500"/>
                                        <p:tgtEl>
                                          <p:spTgt spid="63"/>
                                        </p:tgtEl>
                                        <p:attrNameLst>
                                          <p:attrName>ppt_h</p:attrName>
                                        </p:attrNameLst>
                                      </p:cBhvr>
                                      <p:tavLst>
                                        <p:tav tm="0">
                                          <p:val>
                                            <p:strVal val="ppt_h"/>
                                          </p:val>
                                        </p:tav>
                                        <p:tav tm="100000">
                                          <p:val>
                                            <p:fltVal val="0"/>
                                          </p:val>
                                        </p:tav>
                                      </p:tavLst>
                                    </p:anim>
                                    <p:animEffect transition="out" filter="fade">
                                      <p:cBhvr>
                                        <p:cTn id="384" dur="500"/>
                                        <p:tgtEl>
                                          <p:spTgt spid="63"/>
                                        </p:tgtEl>
                                      </p:cBhvr>
                                    </p:animEffect>
                                    <p:set>
                                      <p:cBhvr>
                                        <p:cTn id="385" dur="1" fill="hold">
                                          <p:stCondLst>
                                            <p:cond delay="499"/>
                                          </p:stCondLst>
                                        </p:cTn>
                                        <p:tgtEl>
                                          <p:spTgt spid="63"/>
                                        </p:tgtEl>
                                        <p:attrNameLst>
                                          <p:attrName>style.visibility</p:attrName>
                                        </p:attrNameLst>
                                      </p:cBhvr>
                                      <p:to>
                                        <p:strVal val="hidden"/>
                                      </p:to>
                                    </p:set>
                                  </p:childTnLst>
                                </p:cTn>
                              </p:par>
                            </p:childTnLst>
                          </p:cTn>
                        </p:par>
                      </p:childTnLst>
                    </p:cTn>
                  </p:par>
                </p:childTnLst>
              </p:cTn>
              <p:nextCondLst>
                <p:cond evt="onClick" delay="0">
                  <p:tgtEl>
                    <p:spTgt spid="63"/>
                  </p:tgtEl>
                </p:cond>
              </p:nextCondLst>
            </p:seq>
            <p:seq concurrent="1" nextAc="seek">
              <p:cTn id="386" restart="whenNotActive" fill="hold" evtFilter="cancelBubble" nodeType="interactiveSeq">
                <p:stCondLst>
                  <p:cond evt="onClick" delay="0">
                    <p:tgtEl>
                      <p:spTgt spid="68"/>
                    </p:tgtEl>
                  </p:cond>
                </p:stCondLst>
                <p:endSync evt="end" delay="0">
                  <p:rtn val="all"/>
                </p:endSync>
                <p:childTnLst>
                  <p:par>
                    <p:cTn id="387" fill="hold">
                      <p:stCondLst>
                        <p:cond delay="0"/>
                      </p:stCondLst>
                      <p:childTnLst>
                        <p:par>
                          <p:cTn id="388" fill="hold">
                            <p:stCondLst>
                              <p:cond delay="0"/>
                            </p:stCondLst>
                            <p:childTnLst>
                              <p:par>
                                <p:cTn id="389" presetID="53" presetClass="exit" presetSubtype="32" fill="hold" grpId="0" nodeType="clickEffect">
                                  <p:stCondLst>
                                    <p:cond delay="0"/>
                                  </p:stCondLst>
                                  <p:childTnLst>
                                    <p:anim calcmode="lin" valueType="num">
                                      <p:cBhvr>
                                        <p:cTn id="390" dur="500"/>
                                        <p:tgtEl>
                                          <p:spTgt spid="68"/>
                                        </p:tgtEl>
                                        <p:attrNameLst>
                                          <p:attrName>ppt_w</p:attrName>
                                        </p:attrNameLst>
                                      </p:cBhvr>
                                      <p:tavLst>
                                        <p:tav tm="0">
                                          <p:val>
                                            <p:strVal val="ppt_w"/>
                                          </p:val>
                                        </p:tav>
                                        <p:tav tm="100000">
                                          <p:val>
                                            <p:fltVal val="0"/>
                                          </p:val>
                                        </p:tav>
                                      </p:tavLst>
                                    </p:anim>
                                    <p:anim calcmode="lin" valueType="num">
                                      <p:cBhvr>
                                        <p:cTn id="391" dur="500"/>
                                        <p:tgtEl>
                                          <p:spTgt spid="68"/>
                                        </p:tgtEl>
                                        <p:attrNameLst>
                                          <p:attrName>ppt_h</p:attrName>
                                        </p:attrNameLst>
                                      </p:cBhvr>
                                      <p:tavLst>
                                        <p:tav tm="0">
                                          <p:val>
                                            <p:strVal val="ppt_h"/>
                                          </p:val>
                                        </p:tav>
                                        <p:tav tm="100000">
                                          <p:val>
                                            <p:fltVal val="0"/>
                                          </p:val>
                                        </p:tav>
                                      </p:tavLst>
                                    </p:anim>
                                    <p:animEffect transition="out" filter="fade">
                                      <p:cBhvr>
                                        <p:cTn id="392" dur="500"/>
                                        <p:tgtEl>
                                          <p:spTgt spid="68"/>
                                        </p:tgtEl>
                                      </p:cBhvr>
                                    </p:animEffect>
                                    <p:set>
                                      <p:cBhvr>
                                        <p:cTn id="393" dur="1" fill="hold">
                                          <p:stCondLst>
                                            <p:cond delay="499"/>
                                          </p:stCondLst>
                                        </p:cTn>
                                        <p:tgtEl>
                                          <p:spTgt spid="68"/>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394" restart="whenNotActive" fill="hold" evtFilter="cancelBubble" nodeType="interactiveSeq">
                <p:stCondLst>
                  <p:cond evt="onClick" delay="0">
                    <p:tgtEl>
                      <p:spTgt spid="66"/>
                    </p:tgtEl>
                  </p:cond>
                </p:stCondLst>
                <p:endSync evt="end" delay="0">
                  <p:rtn val="all"/>
                </p:endSync>
                <p:childTnLst>
                  <p:par>
                    <p:cTn id="395" fill="hold">
                      <p:stCondLst>
                        <p:cond delay="0"/>
                      </p:stCondLst>
                      <p:childTnLst>
                        <p:par>
                          <p:cTn id="396" fill="hold">
                            <p:stCondLst>
                              <p:cond delay="0"/>
                            </p:stCondLst>
                            <p:childTnLst>
                              <p:par>
                                <p:cTn id="397" presetID="53" presetClass="entr" presetSubtype="16" fill="hold" grpId="1" nodeType="clickEffect">
                                  <p:stCondLst>
                                    <p:cond delay="0"/>
                                  </p:stCondLst>
                                  <p:childTnLst>
                                    <p:set>
                                      <p:cBhvr>
                                        <p:cTn id="398" dur="1" fill="hold">
                                          <p:stCondLst>
                                            <p:cond delay="0"/>
                                          </p:stCondLst>
                                        </p:cTn>
                                        <p:tgtEl>
                                          <p:spTgt spid="68"/>
                                        </p:tgtEl>
                                        <p:attrNameLst>
                                          <p:attrName>style.visibility</p:attrName>
                                        </p:attrNameLst>
                                      </p:cBhvr>
                                      <p:to>
                                        <p:strVal val="visible"/>
                                      </p:to>
                                    </p:set>
                                    <p:anim calcmode="lin" valueType="num">
                                      <p:cBhvr>
                                        <p:cTn id="399" dur="500" fill="hold"/>
                                        <p:tgtEl>
                                          <p:spTgt spid="68"/>
                                        </p:tgtEl>
                                        <p:attrNameLst>
                                          <p:attrName>ppt_w</p:attrName>
                                        </p:attrNameLst>
                                      </p:cBhvr>
                                      <p:tavLst>
                                        <p:tav tm="0">
                                          <p:val>
                                            <p:fltVal val="0"/>
                                          </p:val>
                                        </p:tav>
                                        <p:tav tm="100000">
                                          <p:val>
                                            <p:strVal val="#ppt_w"/>
                                          </p:val>
                                        </p:tav>
                                      </p:tavLst>
                                    </p:anim>
                                    <p:anim calcmode="lin" valueType="num">
                                      <p:cBhvr>
                                        <p:cTn id="400" dur="500" fill="hold"/>
                                        <p:tgtEl>
                                          <p:spTgt spid="68"/>
                                        </p:tgtEl>
                                        <p:attrNameLst>
                                          <p:attrName>ppt_h</p:attrName>
                                        </p:attrNameLst>
                                      </p:cBhvr>
                                      <p:tavLst>
                                        <p:tav tm="0">
                                          <p:val>
                                            <p:fltVal val="0"/>
                                          </p:val>
                                        </p:tav>
                                        <p:tav tm="100000">
                                          <p:val>
                                            <p:strVal val="#ppt_h"/>
                                          </p:val>
                                        </p:tav>
                                      </p:tavLst>
                                    </p:anim>
                                    <p:animEffect transition="in" filter="fade">
                                      <p:cBhvr>
                                        <p:cTn id="401" dur="500"/>
                                        <p:tgtEl>
                                          <p:spTgt spid="68"/>
                                        </p:tgtEl>
                                      </p:cBhvr>
                                    </p:animEffect>
                                  </p:childTnLst>
                                </p:cTn>
                              </p:par>
                            </p:childTnLst>
                          </p:cTn>
                        </p:par>
                      </p:childTnLst>
                    </p:cTn>
                  </p:par>
                </p:childTnLst>
              </p:cTn>
              <p:nextCondLst>
                <p:cond evt="onClick" delay="0">
                  <p:tgtEl>
                    <p:spTgt spid="66"/>
                  </p:tgtEl>
                </p:cond>
              </p:nextCondLst>
            </p:seq>
            <p:seq concurrent="1" nextAc="seek">
              <p:cTn id="402" restart="whenNotActive" fill="hold" evtFilter="cancelBubble" nodeType="interactiveSeq">
                <p:stCondLst>
                  <p:cond evt="onClick" delay="0">
                    <p:tgtEl>
                      <p:spTgt spid="65"/>
                    </p:tgtEl>
                  </p:cond>
                </p:stCondLst>
                <p:endSync evt="end" delay="0">
                  <p:rtn val="all"/>
                </p:endSync>
                <p:childTnLst>
                  <p:par>
                    <p:cTn id="403" fill="hold">
                      <p:stCondLst>
                        <p:cond delay="0"/>
                      </p:stCondLst>
                      <p:childTnLst>
                        <p:par>
                          <p:cTn id="404" fill="hold">
                            <p:stCondLst>
                              <p:cond delay="0"/>
                            </p:stCondLst>
                            <p:childTnLst>
                              <p:par>
                                <p:cTn id="405" presetID="53" presetClass="entr" presetSubtype="16" fill="hold" grpId="0" nodeType="clickEffect">
                                  <p:stCondLst>
                                    <p:cond delay="0"/>
                                  </p:stCondLst>
                                  <p:childTnLst>
                                    <p:set>
                                      <p:cBhvr>
                                        <p:cTn id="406" dur="1" fill="hold">
                                          <p:stCondLst>
                                            <p:cond delay="0"/>
                                          </p:stCondLst>
                                        </p:cTn>
                                        <p:tgtEl>
                                          <p:spTgt spid="67"/>
                                        </p:tgtEl>
                                        <p:attrNameLst>
                                          <p:attrName>style.visibility</p:attrName>
                                        </p:attrNameLst>
                                      </p:cBhvr>
                                      <p:to>
                                        <p:strVal val="visible"/>
                                      </p:to>
                                    </p:set>
                                    <p:anim calcmode="lin" valueType="num">
                                      <p:cBhvr>
                                        <p:cTn id="407" dur="500" fill="hold"/>
                                        <p:tgtEl>
                                          <p:spTgt spid="67"/>
                                        </p:tgtEl>
                                        <p:attrNameLst>
                                          <p:attrName>ppt_w</p:attrName>
                                        </p:attrNameLst>
                                      </p:cBhvr>
                                      <p:tavLst>
                                        <p:tav tm="0">
                                          <p:val>
                                            <p:fltVal val="0"/>
                                          </p:val>
                                        </p:tav>
                                        <p:tav tm="100000">
                                          <p:val>
                                            <p:strVal val="#ppt_w"/>
                                          </p:val>
                                        </p:tav>
                                      </p:tavLst>
                                    </p:anim>
                                    <p:anim calcmode="lin" valueType="num">
                                      <p:cBhvr>
                                        <p:cTn id="408" dur="500" fill="hold"/>
                                        <p:tgtEl>
                                          <p:spTgt spid="67"/>
                                        </p:tgtEl>
                                        <p:attrNameLst>
                                          <p:attrName>ppt_h</p:attrName>
                                        </p:attrNameLst>
                                      </p:cBhvr>
                                      <p:tavLst>
                                        <p:tav tm="0">
                                          <p:val>
                                            <p:fltVal val="0"/>
                                          </p:val>
                                        </p:tav>
                                        <p:tav tm="100000">
                                          <p:val>
                                            <p:strVal val="#ppt_h"/>
                                          </p:val>
                                        </p:tav>
                                      </p:tavLst>
                                    </p:anim>
                                    <p:animEffect transition="in" filter="fade">
                                      <p:cBhvr>
                                        <p:cTn id="409" dur="500"/>
                                        <p:tgtEl>
                                          <p:spTgt spid="67"/>
                                        </p:tgtEl>
                                      </p:cBhvr>
                                    </p:animEffect>
                                  </p:childTnLst>
                                </p:cTn>
                              </p:par>
                            </p:childTnLst>
                          </p:cTn>
                        </p:par>
                      </p:childTnLst>
                    </p:cTn>
                  </p:par>
                </p:childTnLst>
              </p:cTn>
              <p:nextCondLst>
                <p:cond evt="onClick" delay="0">
                  <p:tgtEl>
                    <p:spTgt spid="65"/>
                  </p:tgtEl>
                </p:cond>
              </p:nextCondLst>
            </p:seq>
            <p:seq concurrent="1" nextAc="seek">
              <p:cTn id="410" restart="whenNotActive" fill="hold" evtFilter="cancelBubble" nodeType="interactiveSeq">
                <p:stCondLst>
                  <p:cond evt="onClick" delay="0">
                    <p:tgtEl>
                      <p:spTgt spid="67"/>
                    </p:tgtEl>
                  </p:cond>
                </p:stCondLst>
                <p:endSync evt="end" delay="0">
                  <p:rtn val="all"/>
                </p:endSync>
                <p:childTnLst>
                  <p:par>
                    <p:cTn id="411" fill="hold">
                      <p:stCondLst>
                        <p:cond delay="0"/>
                      </p:stCondLst>
                      <p:childTnLst>
                        <p:par>
                          <p:cTn id="412" fill="hold">
                            <p:stCondLst>
                              <p:cond delay="0"/>
                            </p:stCondLst>
                            <p:childTnLst>
                              <p:par>
                                <p:cTn id="413" presetID="53" presetClass="exit" presetSubtype="32" fill="hold" grpId="1" nodeType="clickEffect">
                                  <p:stCondLst>
                                    <p:cond delay="0"/>
                                  </p:stCondLst>
                                  <p:childTnLst>
                                    <p:anim calcmode="lin" valueType="num">
                                      <p:cBhvr>
                                        <p:cTn id="414" dur="500"/>
                                        <p:tgtEl>
                                          <p:spTgt spid="67"/>
                                        </p:tgtEl>
                                        <p:attrNameLst>
                                          <p:attrName>ppt_w</p:attrName>
                                        </p:attrNameLst>
                                      </p:cBhvr>
                                      <p:tavLst>
                                        <p:tav tm="0">
                                          <p:val>
                                            <p:strVal val="ppt_w"/>
                                          </p:val>
                                        </p:tav>
                                        <p:tav tm="100000">
                                          <p:val>
                                            <p:fltVal val="0"/>
                                          </p:val>
                                        </p:tav>
                                      </p:tavLst>
                                    </p:anim>
                                    <p:anim calcmode="lin" valueType="num">
                                      <p:cBhvr>
                                        <p:cTn id="415" dur="500"/>
                                        <p:tgtEl>
                                          <p:spTgt spid="67"/>
                                        </p:tgtEl>
                                        <p:attrNameLst>
                                          <p:attrName>ppt_h</p:attrName>
                                        </p:attrNameLst>
                                      </p:cBhvr>
                                      <p:tavLst>
                                        <p:tav tm="0">
                                          <p:val>
                                            <p:strVal val="ppt_h"/>
                                          </p:val>
                                        </p:tav>
                                        <p:tav tm="100000">
                                          <p:val>
                                            <p:fltVal val="0"/>
                                          </p:val>
                                        </p:tav>
                                      </p:tavLst>
                                    </p:anim>
                                    <p:animEffect transition="out" filter="fade">
                                      <p:cBhvr>
                                        <p:cTn id="416" dur="500"/>
                                        <p:tgtEl>
                                          <p:spTgt spid="67"/>
                                        </p:tgtEl>
                                      </p:cBhvr>
                                    </p:animEffect>
                                    <p:set>
                                      <p:cBhvr>
                                        <p:cTn id="417" dur="1" fill="hold">
                                          <p:stCondLst>
                                            <p:cond delay="499"/>
                                          </p:stCondLst>
                                        </p:cTn>
                                        <p:tgtEl>
                                          <p:spTgt spid="67"/>
                                        </p:tgtEl>
                                        <p:attrNameLst>
                                          <p:attrName>style.visibility</p:attrName>
                                        </p:attrNameLst>
                                      </p:cBhvr>
                                      <p:to>
                                        <p:strVal val="hidden"/>
                                      </p:to>
                                    </p:set>
                                  </p:childTnLst>
                                </p:cTn>
                              </p:par>
                            </p:childTnLst>
                          </p:cTn>
                        </p:par>
                      </p:childTnLst>
                    </p:cTn>
                  </p:par>
                </p:childTnLst>
              </p:cTn>
              <p:nextCondLst>
                <p:cond evt="onClick" delay="0">
                  <p:tgtEl>
                    <p:spTgt spid="67"/>
                  </p:tgtEl>
                </p:cond>
              </p:nextCondLst>
            </p:seq>
            <p:seq concurrent="1" nextAc="seek">
              <p:cTn id="418" restart="whenNotActive" fill="hold" evtFilter="cancelBubble" nodeType="interactiveSeq">
                <p:stCondLst>
                  <p:cond evt="onClick" delay="0">
                    <p:tgtEl>
                      <p:spTgt spid="72"/>
                    </p:tgtEl>
                  </p:cond>
                </p:stCondLst>
                <p:endSync evt="end" delay="0">
                  <p:rtn val="all"/>
                </p:endSync>
                <p:childTnLst>
                  <p:par>
                    <p:cTn id="419" fill="hold">
                      <p:stCondLst>
                        <p:cond delay="0"/>
                      </p:stCondLst>
                      <p:childTnLst>
                        <p:par>
                          <p:cTn id="420" fill="hold">
                            <p:stCondLst>
                              <p:cond delay="0"/>
                            </p:stCondLst>
                            <p:childTnLst>
                              <p:par>
                                <p:cTn id="421" presetID="53" presetClass="exit" presetSubtype="32" fill="hold" grpId="0" nodeType="clickEffect">
                                  <p:stCondLst>
                                    <p:cond delay="0"/>
                                  </p:stCondLst>
                                  <p:childTnLst>
                                    <p:anim calcmode="lin" valueType="num">
                                      <p:cBhvr>
                                        <p:cTn id="422" dur="500"/>
                                        <p:tgtEl>
                                          <p:spTgt spid="72"/>
                                        </p:tgtEl>
                                        <p:attrNameLst>
                                          <p:attrName>ppt_w</p:attrName>
                                        </p:attrNameLst>
                                      </p:cBhvr>
                                      <p:tavLst>
                                        <p:tav tm="0">
                                          <p:val>
                                            <p:strVal val="ppt_w"/>
                                          </p:val>
                                        </p:tav>
                                        <p:tav tm="100000">
                                          <p:val>
                                            <p:fltVal val="0"/>
                                          </p:val>
                                        </p:tav>
                                      </p:tavLst>
                                    </p:anim>
                                    <p:anim calcmode="lin" valueType="num">
                                      <p:cBhvr>
                                        <p:cTn id="423" dur="500"/>
                                        <p:tgtEl>
                                          <p:spTgt spid="72"/>
                                        </p:tgtEl>
                                        <p:attrNameLst>
                                          <p:attrName>ppt_h</p:attrName>
                                        </p:attrNameLst>
                                      </p:cBhvr>
                                      <p:tavLst>
                                        <p:tav tm="0">
                                          <p:val>
                                            <p:strVal val="ppt_h"/>
                                          </p:val>
                                        </p:tav>
                                        <p:tav tm="100000">
                                          <p:val>
                                            <p:fltVal val="0"/>
                                          </p:val>
                                        </p:tav>
                                      </p:tavLst>
                                    </p:anim>
                                    <p:animEffect transition="out" filter="fade">
                                      <p:cBhvr>
                                        <p:cTn id="424" dur="500"/>
                                        <p:tgtEl>
                                          <p:spTgt spid="72"/>
                                        </p:tgtEl>
                                      </p:cBhvr>
                                    </p:animEffect>
                                    <p:set>
                                      <p:cBhvr>
                                        <p:cTn id="425" dur="1" fill="hold">
                                          <p:stCondLst>
                                            <p:cond delay="499"/>
                                          </p:stCondLst>
                                        </p:cTn>
                                        <p:tgtEl>
                                          <p:spTgt spid="72"/>
                                        </p:tgtEl>
                                        <p:attrNameLst>
                                          <p:attrName>style.visibility</p:attrName>
                                        </p:attrNameLst>
                                      </p:cBhvr>
                                      <p:to>
                                        <p:strVal val="hidden"/>
                                      </p:to>
                                    </p:set>
                                  </p:childTnLst>
                                </p:cTn>
                              </p:par>
                            </p:childTnLst>
                          </p:cTn>
                        </p:par>
                      </p:childTnLst>
                    </p:cTn>
                  </p:par>
                </p:childTnLst>
              </p:cTn>
              <p:nextCondLst>
                <p:cond evt="onClick" delay="0">
                  <p:tgtEl>
                    <p:spTgt spid="72"/>
                  </p:tgtEl>
                </p:cond>
              </p:nextCondLst>
            </p:seq>
            <p:seq concurrent="1" nextAc="seek">
              <p:cTn id="426" restart="whenNotActive" fill="hold" evtFilter="cancelBubble" nodeType="interactiveSeq">
                <p:stCondLst>
                  <p:cond evt="onClick" delay="0">
                    <p:tgtEl>
                      <p:spTgt spid="70"/>
                    </p:tgtEl>
                  </p:cond>
                </p:stCondLst>
                <p:endSync evt="end" delay="0">
                  <p:rtn val="all"/>
                </p:endSync>
                <p:childTnLst>
                  <p:par>
                    <p:cTn id="427" fill="hold">
                      <p:stCondLst>
                        <p:cond delay="0"/>
                      </p:stCondLst>
                      <p:childTnLst>
                        <p:par>
                          <p:cTn id="428" fill="hold">
                            <p:stCondLst>
                              <p:cond delay="0"/>
                            </p:stCondLst>
                            <p:childTnLst>
                              <p:par>
                                <p:cTn id="429" presetID="53" presetClass="entr" presetSubtype="16" fill="hold" grpId="1" nodeType="clickEffect">
                                  <p:stCondLst>
                                    <p:cond delay="0"/>
                                  </p:stCondLst>
                                  <p:childTnLst>
                                    <p:set>
                                      <p:cBhvr>
                                        <p:cTn id="430" dur="1" fill="hold">
                                          <p:stCondLst>
                                            <p:cond delay="0"/>
                                          </p:stCondLst>
                                        </p:cTn>
                                        <p:tgtEl>
                                          <p:spTgt spid="72"/>
                                        </p:tgtEl>
                                        <p:attrNameLst>
                                          <p:attrName>style.visibility</p:attrName>
                                        </p:attrNameLst>
                                      </p:cBhvr>
                                      <p:to>
                                        <p:strVal val="visible"/>
                                      </p:to>
                                    </p:set>
                                    <p:anim calcmode="lin" valueType="num">
                                      <p:cBhvr>
                                        <p:cTn id="431" dur="500" fill="hold"/>
                                        <p:tgtEl>
                                          <p:spTgt spid="72"/>
                                        </p:tgtEl>
                                        <p:attrNameLst>
                                          <p:attrName>ppt_w</p:attrName>
                                        </p:attrNameLst>
                                      </p:cBhvr>
                                      <p:tavLst>
                                        <p:tav tm="0">
                                          <p:val>
                                            <p:fltVal val="0"/>
                                          </p:val>
                                        </p:tav>
                                        <p:tav tm="100000">
                                          <p:val>
                                            <p:strVal val="#ppt_w"/>
                                          </p:val>
                                        </p:tav>
                                      </p:tavLst>
                                    </p:anim>
                                    <p:anim calcmode="lin" valueType="num">
                                      <p:cBhvr>
                                        <p:cTn id="432" dur="500" fill="hold"/>
                                        <p:tgtEl>
                                          <p:spTgt spid="72"/>
                                        </p:tgtEl>
                                        <p:attrNameLst>
                                          <p:attrName>ppt_h</p:attrName>
                                        </p:attrNameLst>
                                      </p:cBhvr>
                                      <p:tavLst>
                                        <p:tav tm="0">
                                          <p:val>
                                            <p:fltVal val="0"/>
                                          </p:val>
                                        </p:tav>
                                        <p:tav tm="100000">
                                          <p:val>
                                            <p:strVal val="#ppt_h"/>
                                          </p:val>
                                        </p:tav>
                                      </p:tavLst>
                                    </p:anim>
                                    <p:animEffect transition="in" filter="fade">
                                      <p:cBhvr>
                                        <p:cTn id="433" dur="500"/>
                                        <p:tgtEl>
                                          <p:spTgt spid="72"/>
                                        </p:tgtEl>
                                      </p:cBhvr>
                                    </p:animEffect>
                                  </p:childTnLst>
                                </p:cTn>
                              </p:par>
                            </p:childTnLst>
                          </p:cTn>
                        </p:par>
                      </p:childTnLst>
                    </p:cTn>
                  </p:par>
                </p:childTnLst>
              </p:cTn>
              <p:nextCondLst>
                <p:cond evt="onClick" delay="0">
                  <p:tgtEl>
                    <p:spTgt spid="70"/>
                  </p:tgtEl>
                </p:cond>
              </p:nextCondLst>
            </p:seq>
            <p:seq concurrent="1" nextAc="seek">
              <p:cTn id="434" restart="whenNotActive" fill="hold" evtFilter="cancelBubble" nodeType="interactiveSeq">
                <p:stCondLst>
                  <p:cond evt="onClick" delay="0">
                    <p:tgtEl>
                      <p:spTgt spid="69"/>
                    </p:tgtEl>
                  </p:cond>
                </p:stCondLst>
                <p:endSync evt="end" delay="0">
                  <p:rtn val="all"/>
                </p:endSync>
                <p:childTnLst>
                  <p:par>
                    <p:cTn id="435" fill="hold">
                      <p:stCondLst>
                        <p:cond delay="0"/>
                      </p:stCondLst>
                      <p:childTnLst>
                        <p:par>
                          <p:cTn id="436" fill="hold">
                            <p:stCondLst>
                              <p:cond delay="0"/>
                            </p:stCondLst>
                            <p:childTnLst>
                              <p:par>
                                <p:cTn id="437" presetID="53" presetClass="entr" presetSubtype="16" fill="hold" grpId="0" nodeType="clickEffect">
                                  <p:stCondLst>
                                    <p:cond delay="0"/>
                                  </p:stCondLst>
                                  <p:childTnLst>
                                    <p:set>
                                      <p:cBhvr>
                                        <p:cTn id="438" dur="1" fill="hold">
                                          <p:stCondLst>
                                            <p:cond delay="0"/>
                                          </p:stCondLst>
                                        </p:cTn>
                                        <p:tgtEl>
                                          <p:spTgt spid="71"/>
                                        </p:tgtEl>
                                        <p:attrNameLst>
                                          <p:attrName>style.visibility</p:attrName>
                                        </p:attrNameLst>
                                      </p:cBhvr>
                                      <p:to>
                                        <p:strVal val="visible"/>
                                      </p:to>
                                    </p:set>
                                    <p:anim calcmode="lin" valueType="num">
                                      <p:cBhvr>
                                        <p:cTn id="439" dur="500" fill="hold"/>
                                        <p:tgtEl>
                                          <p:spTgt spid="71"/>
                                        </p:tgtEl>
                                        <p:attrNameLst>
                                          <p:attrName>ppt_w</p:attrName>
                                        </p:attrNameLst>
                                      </p:cBhvr>
                                      <p:tavLst>
                                        <p:tav tm="0">
                                          <p:val>
                                            <p:fltVal val="0"/>
                                          </p:val>
                                        </p:tav>
                                        <p:tav tm="100000">
                                          <p:val>
                                            <p:strVal val="#ppt_w"/>
                                          </p:val>
                                        </p:tav>
                                      </p:tavLst>
                                    </p:anim>
                                    <p:anim calcmode="lin" valueType="num">
                                      <p:cBhvr>
                                        <p:cTn id="440" dur="500" fill="hold"/>
                                        <p:tgtEl>
                                          <p:spTgt spid="71"/>
                                        </p:tgtEl>
                                        <p:attrNameLst>
                                          <p:attrName>ppt_h</p:attrName>
                                        </p:attrNameLst>
                                      </p:cBhvr>
                                      <p:tavLst>
                                        <p:tav tm="0">
                                          <p:val>
                                            <p:fltVal val="0"/>
                                          </p:val>
                                        </p:tav>
                                        <p:tav tm="100000">
                                          <p:val>
                                            <p:strVal val="#ppt_h"/>
                                          </p:val>
                                        </p:tav>
                                      </p:tavLst>
                                    </p:anim>
                                    <p:animEffect transition="in" filter="fade">
                                      <p:cBhvr>
                                        <p:cTn id="441" dur="500"/>
                                        <p:tgtEl>
                                          <p:spTgt spid="71"/>
                                        </p:tgtEl>
                                      </p:cBhvr>
                                    </p:animEffect>
                                  </p:childTnLst>
                                </p:cTn>
                              </p:par>
                            </p:childTnLst>
                          </p:cTn>
                        </p:par>
                      </p:childTnLst>
                    </p:cTn>
                  </p:par>
                </p:childTnLst>
              </p:cTn>
              <p:nextCondLst>
                <p:cond evt="onClick" delay="0">
                  <p:tgtEl>
                    <p:spTgt spid="69"/>
                  </p:tgtEl>
                </p:cond>
              </p:nextCondLst>
            </p:seq>
            <p:seq concurrent="1" nextAc="seek">
              <p:cTn id="442" restart="whenNotActive" fill="hold" evtFilter="cancelBubble" nodeType="interactiveSeq">
                <p:stCondLst>
                  <p:cond evt="onClick" delay="0">
                    <p:tgtEl>
                      <p:spTgt spid="71"/>
                    </p:tgtEl>
                  </p:cond>
                </p:stCondLst>
                <p:endSync evt="end" delay="0">
                  <p:rtn val="all"/>
                </p:endSync>
                <p:childTnLst>
                  <p:par>
                    <p:cTn id="443" fill="hold">
                      <p:stCondLst>
                        <p:cond delay="0"/>
                      </p:stCondLst>
                      <p:childTnLst>
                        <p:par>
                          <p:cTn id="444" fill="hold">
                            <p:stCondLst>
                              <p:cond delay="0"/>
                            </p:stCondLst>
                            <p:childTnLst>
                              <p:par>
                                <p:cTn id="445" presetID="53" presetClass="exit" presetSubtype="32" fill="hold" grpId="1" nodeType="clickEffect">
                                  <p:stCondLst>
                                    <p:cond delay="0"/>
                                  </p:stCondLst>
                                  <p:childTnLst>
                                    <p:anim calcmode="lin" valueType="num">
                                      <p:cBhvr>
                                        <p:cTn id="446" dur="500"/>
                                        <p:tgtEl>
                                          <p:spTgt spid="71"/>
                                        </p:tgtEl>
                                        <p:attrNameLst>
                                          <p:attrName>ppt_w</p:attrName>
                                        </p:attrNameLst>
                                      </p:cBhvr>
                                      <p:tavLst>
                                        <p:tav tm="0">
                                          <p:val>
                                            <p:strVal val="ppt_w"/>
                                          </p:val>
                                        </p:tav>
                                        <p:tav tm="100000">
                                          <p:val>
                                            <p:fltVal val="0"/>
                                          </p:val>
                                        </p:tav>
                                      </p:tavLst>
                                    </p:anim>
                                    <p:anim calcmode="lin" valueType="num">
                                      <p:cBhvr>
                                        <p:cTn id="447" dur="500"/>
                                        <p:tgtEl>
                                          <p:spTgt spid="71"/>
                                        </p:tgtEl>
                                        <p:attrNameLst>
                                          <p:attrName>ppt_h</p:attrName>
                                        </p:attrNameLst>
                                      </p:cBhvr>
                                      <p:tavLst>
                                        <p:tav tm="0">
                                          <p:val>
                                            <p:strVal val="ppt_h"/>
                                          </p:val>
                                        </p:tav>
                                        <p:tav tm="100000">
                                          <p:val>
                                            <p:fltVal val="0"/>
                                          </p:val>
                                        </p:tav>
                                      </p:tavLst>
                                    </p:anim>
                                    <p:animEffect transition="out" filter="fade">
                                      <p:cBhvr>
                                        <p:cTn id="448" dur="500"/>
                                        <p:tgtEl>
                                          <p:spTgt spid="71"/>
                                        </p:tgtEl>
                                      </p:cBhvr>
                                    </p:animEffect>
                                    <p:set>
                                      <p:cBhvr>
                                        <p:cTn id="449" dur="1" fill="hold">
                                          <p:stCondLst>
                                            <p:cond delay="499"/>
                                          </p:stCondLst>
                                        </p:cTn>
                                        <p:tgtEl>
                                          <p:spTgt spid="7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450" restart="whenNotActive" fill="hold" evtFilter="cancelBubble" nodeType="interactiveSeq">
                <p:stCondLst>
                  <p:cond evt="onClick" delay="0">
                    <p:tgtEl>
                      <p:spTgt spid="76"/>
                    </p:tgtEl>
                  </p:cond>
                </p:stCondLst>
                <p:endSync evt="end" delay="0">
                  <p:rtn val="all"/>
                </p:endSync>
                <p:childTnLst>
                  <p:par>
                    <p:cTn id="451" fill="hold">
                      <p:stCondLst>
                        <p:cond delay="0"/>
                      </p:stCondLst>
                      <p:childTnLst>
                        <p:par>
                          <p:cTn id="452" fill="hold">
                            <p:stCondLst>
                              <p:cond delay="0"/>
                            </p:stCondLst>
                            <p:childTnLst>
                              <p:par>
                                <p:cTn id="453" presetID="53" presetClass="exit" presetSubtype="32" fill="hold" grpId="0" nodeType="clickEffect">
                                  <p:stCondLst>
                                    <p:cond delay="0"/>
                                  </p:stCondLst>
                                  <p:childTnLst>
                                    <p:anim calcmode="lin" valueType="num">
                                      <p:cBhvr>
                                        <p:cTn id="454" dur="500"/>
                                        <p:tgtEl>
                                          <p:spTgt spid="76"/>
                                        </p:tgtEl>
                                        <p:attrNameLst>
                                          <p:attrName>ppt_w</p:attrName>
                                        </p:attrNameLst>
                                      </p:cBhvr>
                                      <p:tavLst>
                                        <p:tav tm="0">
                                          <p:val>
                                            <p:strVal val="ppt_w"/>
                                          </p:val>
                                        </p:tav>
                                        <p:tav tm="100000">
                                          <p:val>
                                            <p:fltVal val="0"/>
                                          </p:val>
                                        </p:tav>
                                      </p:tavLst>
                                    </p:anim>
                                    <p:anim calcmode="lin" valueType="num">
                                      <p:cBhvr>
                                        <p:cTn id="455" dur="500"/>
                                        <p:tgtEl>
                                          <p:spTgt spid="76"/>
                                        </p:tgtEl>
                                        <p:attrNameLst>
                                          <p:attrName>ppt_h</p:attrName>
                                        </p:attrNameLst>
                                      </p:cBhvr>
                                      <p:tavLst>
                                        <p:tav tm="0">
                                          <p:val>
                                            <p:strVal val="ppt_h"/>
                                          </p:val>
                                        </p:tav>
                                        <p:tav tm="100000">
                                          <p:val>
                                            <p:fltVal val="0"/>
                                          </p:val>
                                        </p:tav>
                                      </p:tavLst>
                                    </p:anim>
                                    <p:animEffect transition="out" filter="fade">
                                      <p:cBhvr>
                                        <p:cTn id="456" dur="500"/>
                                        <p:tgtEl>
                                          <p:spTgt spid="76"/>
                                        </p:tgtEl>
                                      </p:cBhvr>
                                    </p:animEffect>
                                    <p:set>
                                      <p:cBhvr>
                                        <p:cTn id="457" dur="1" fill="hold">
                                          <p:stCondLst>
                                            <p:cond delay="499"/>
                                          </p:stCondLst>
                                        </p:cTn>
                                        <p:tgtEl>
                                          <p:spTgt spid="76"/>
                                        </p:tgtEl>
                                        <p:attrNameLst>
                                          <p:attrName>style.visibility</p:attrName>
                                        </p:attrNameLst>
                                      </p:cBhvr>
                                      <p:to>
                                        <p:strVal val="hidden"/>
                                      </p:to>
                                    </p:set>
                                  </p:childTnLst>
                                </p:cTn>
                              </p:par>
                            </p:childTnLst>
                          </p:cTn>
                        </p:par>
                      </p:childTnLst>
                    </p:cTn>
                  </p:par>
                </p:childTnLst>
              </p:cTn>
              <p:nextCondLst>
                <p:cond evt="onClick" delay="0">
                  <p:tgtEl>
                    <p:spTgt spid="76"/>
                  </p:tgtEl>
                </p:cond>
              </p:nextCondLst>
            </p:seq>
            <p:seq concurrent="1" nextAc="seek">
              <p:cTn id="458" restart="whenNotActive" fill="hold" evtFilter="cancelBubble" nodeType="interactiveSeq">
                <p:stCondLst>
                  <p:cond evt="onClick" delay="0">
                    <p:tgtEl>
                      <p:spTgt spid="74"/>
                    </p:tgtEl>
                  </p:cond>
                </p:stCondLst>
                <p:endSync evt="end" delay="0">
                  <p:rtn val="all"/>
                </p:endSync>
                <p:childTnLst>
                  <p:par>
                    <p:cTn id="459" fill="hold">
                      <p:stCondLst>
                        <p:cond delay="0"/>
                      </p:stCondLst>
                      <p:childTnLst>
                        <p:par>
                          <p:cTn id="460" fill="hold">
                            <p:stCondLst>
                              <p:cond delay="0"/>
                            </p:stCondLst>
                            <p:childTnLst>
                              <p:par>
                                <p:cTn id="461" presetID="53" presetClass="entr" presetSubtype="16" fill="hold" grpId="1" nodeType="clickEffect">
                                  <p:stCondLst>
                                    <p:cond delay="0"/>
                                  </p:stCondLst>
                                  <p:childTnLst>
                                    <p:set>
                                      <p:cBhvr>
                                        <p:cTn id="462" dur="1" fill="hold">
                                          <p:stCondLst>
                                            <p:cond delay="0"/>
                                          </p:stCondLst>
                                        </p:cTn>
                                        <p:tgtEl>
                                          <p:spTgt spid="76"/>
                                        </p:tgtEl>
                                        <p:attrNameLst>
                                          <p:attrName>style.visibility</p:attrName>
                                        </p:attrNameLst>
                                      </p:cBhvr>
                                      <p:to>
                                        <p:strVal val="visible"/>
                                      </p:to>
                                    </p:set>
                                    <p:anim calcmode="lin" valueType="num">
                                      <p:cBhvr>
                                        <p:cTn id="463" dur="500" fill="hold"/>
                                        <p:tgtEl>
                                          <p:spTgt spid="76"/>
                                        </p:tgtEl>
                                        <p:attrNameLst>
                                          <p:attrName>ppt_w</p:attrName>
                                        </p:attrNameLst>
                                      </p:cBhvr>
                                      <p:tavLst>
                                        <p:tav tm="0">
                                          <p:val>
                                            <p:fltVal val="0"/>
                                          </p:val>
                                        </p:tav>
                                        <p:tav tm="100000">
                                          <p:val>
                                            <p:strVal val="#ppt_w"/>
                                          </p:val>
                                        </p:tav>
                                      </p:tavLst>
                                    </p:anim>
                                    <p:anim calcmode="lin" valueType="num">
                                      <p:cBhvr>
                                        <p:cTn id="464" dur="500" fill="hold"/>
                                        <p:tgtEl>
                                          <p:spTgt spid="76"/>
                                        </p:tgtEl>
                                        <p:attrNameLst>
                                          <p:attrName>ppt_h</p:attrName>
                                        </p:attrNameLst>
                                      </p:cBhvr>
                                      <p:tavLst>
                                        <p:tav tm="0">
                                          <p:val>
                                            <p:fltVal val="0"/>
                                          </p:val>
                                        </p:tav>
                                        <p:tav tm="100000">
                                          <p:val>
                                            <p:strVal val="#ppt_h"/>
                                          </p:val>
                                        </p:tav>
                                      </p:tavLst>
                                    </p:anim>
                                    <p:animEffect transition="in" filter="fade">
                                      <p:cBhvr>
                                        <p:cTn id="465" dur="500"/>
                                        <p:tgtEl>
                                          <p:spTgt spid="76"/>
                                        </p:tgtEl>
                                      </p:cBhvr>
                                    </p:animEffect>
                                  </p:childTnLst>
                                </p:cTn>
                              </p:par>
                            </p:childTnLst>
                          </p:cTn>
                        </p:par>
                      </p:childTnLst>
                    </p:cTn>
                  </p:par>
                </p:childTnLst>
              </p:cTn>
              <p:nextCondLst>
                <p:cond evt="onClick" delay="0">
                  <p:tgtEl>
                    <p:spTgt spid="74"/>
                  </p:tgtEl>
                </p:cond>
              </p:nextCondLst>
            </p:seq>
            <p:seq concurrent="1" nextAc="seek">
              <p:cTn id="466" restart="whenNotActive" fill="hold" evtFilter="cancelBubble" nodeType="interactiveSeq">
                <p:stCondLst>
                  <p:cond evt="onClick" delay="0">
                    <p:tgtEl>
                      <p:spTgt spid="73"/>
                    </p:tgtEl>
                  </p:cond>
                </p:stCondLst>
                <p:endSync evt="end" delay="0">
                  <p:rtn val="all"/>
                </p:endSync>
                <p:childTnLst>
                  <p:par>
                    <p:cTn id="467" fill="hold">
                      <p:stCondLst>
                        <p:cond delay="0"/>
                      </p:stCondLst>
                      <p:childTnLst>
                        <p:par>
                          <p:cTn id="468" fill="hold">
                            <p:stCondLst>
                              <p:cond delay="0"/>
                            </p:stCondLst>
                            <p:childTnLst>
                              <p:par>
                                <p:cTn id="469" presetID="53" presetClass="entr" presetSubtype="16" fill="hold" grpId="0" nodeType="clickEffect">
                                  <p:stCondLst>
                                    <p:cond delay="0"/>
                                  </p:stCondLst>
                                  <p:childTnLst>
                                    <p:set>
                                      <p:cBhvr>
                                        <p:cTn id="470" dur="1" fill="hold">
                                          <p:stCondLst>
                                            <p:cond delay="0"/>
                                          </p:stCondLst>
                                        </p:cTn>
                                        <p:tgtEl>
                                          <p:spTgt spid="75"/>
                                        </p:tgtEl>
                                        <p:attrNameLst>
                                          <p:attrName>style.visibility</p:attrName>
                                        </p:attrNameLst>
                                      </p:cBhvr>
                                      <p:to>
                                        <p:strVal val="visible"/>
                                      </p:to>
                                    </p:set>
                                    <p:anim calcmode="lin" valueType="num">
                                      <p:cBhvr>
                                        <p:cTn id="471" dur="500" fill="hold"/>
                                        <p:tgtEl>
                                          <p:spTgt spid="75"/>
                                        </p:tgtEl>
                                        <p:attrNameLst>
                                          <p:attrName>ppt_w</p:attrName>
                                        </p:attrNameLst>
                                      </p:cBhvr>
                                      <p:tavLst>
                                        <p:tav tm="0">
                                          <p:val>
                                            <p:fltVal val="0"/>
                                          </p:val>
                                        </p:tav>
                                        <p:tav tm="100000">
                                          <p:val>
                                            <p:strVal val="#ppt_w"/>
                                          </p:val>
                                        </p:tav>
                                      </p:tavLst>
                                    </p:anim>
                                    <p:anim calcmode="lin" valueType="num">
                                      <p:cBhvr>
                                        <p:cTn id="472" dur="500" fill="hold"/>
                                        <p:tgtEl>
                                          <p:spTgt spid="75"/>
                                        </p:tgtEl>
                                        <p:attrNameLst>
                                          <p:attrName>ppt_h</p:attrName>
                                        </p:attrNameLst>
                                      </p:cBhvr>
                                      <p:tavLst>
                                        <p:tav tm="0">
                                          <p:val>
                                            <p:fltVal val="0"/>
                                          </p:val>
                                        </p:tav>
                                        <p:tav tm="100000">
                                          <p:val>
                                            <p:strVal val="#ppt_h"/>
                                          </p:val>
                                        </p:tav>
                                      </p:tavLst>
                                    </p:anim>
                                    <p:animEffect transition="in" filter="fade">
                                      <p:cBhvr>
                                        <p:cTn id="473" dur="500"/>
                                        <p:tgtEl>
                                          <p:spTgt spid="75"/>
                                        </p:tgtEl>
                                      </p:cBhvr>
                                    </p:animEffect>
                                  </p:childTnLst>
                                </p:cTn>
                              </p:par>
                            </p:childTnLst>
                          </p:cTn>
                        </p:par>
                      </p:childTnLst>
                    </p:cTn>
                  </p:par>
                </p:childTnLst>
              </p:cTn>
              <p:nextCondLst>
                <p:cond evt="onClick" delay="0">
                  <p:tgtEl>
                    <p:spTgt spid="73"/>
                  </p:tgtEl>
                </p:cond>
              </p:nextCondLst>
            </p:seq>
            <p:seq concurrent="1" nextAc="seek">
              <p:cTn id="474" restart="whenNotActive" fill="hold" evtFilter="cancelBubble" nodeType="interactiveSeq">
                <p:stCondLst>
                  <p:cond evt="onClick" delay="0">
                    <p:tgtEl>
                      <p:spTgt spid="75"/>
                    </p:tgtEl>
                  </p:cond>
                </p:stCondLst>
                <p:endSync evt="end" delay="0">
                  <p:rtn val="all"/>
                </p:endSync>
                <p:childTnLst>
                  <p:par>
                    <p:cTn id="475" fill="hold">
                      <p:stCondLst>
                        <p:cond delay="0"/>
                      </p:stCondLst>
                      <p:childTnLst>
                        <p:par>
                          <p:cTn id="476" fill="hold">
                            <p:stCondLst>
                              <p:cond delay="0"/>
                            </p:stCondLst>
                            <p:childTnLst>
                              <p:par>
                                <p:cTn id="477" presetID="53" presetClass="exit" presetSubtype="32" fill="hold" grpId="1" nodeType="clickEffect">
                                  <p:stCondLst>
                                    <p:cond delay="0"/>
                                  </p:stCondLst>
                                  <p:childTnLst>
                                    <p:anim calcmode="lin" valueType="num">
                                      <p:cBhvr>
                                        <p:cTn id="478" dur="500"/>
                                        <p:tgtEl>
                                          <p:spTgt spid="75"/>
                                        </p:tgtEl>
                                        <p:attrNameLst>
                                          <p:attrName>ppt_w</p:attrName>
                                        </p:attrNameLst>
                                      </p:cBhvr>
                                      <p:tavLst>
                                        <p:tav tm="0">
                                          <p:val>
                                            <p:strVal val="ppt_w"/>
                                          </p:val>
                                        </p:tav>
                                        <p:tav tm="100000">
                                          <p:val>
                                            <p:fltVal val="0"/>
                                          </p:val>
                                        </p:tav>
                                      </p:tavLst>
                                    </p:anim>
                                    <p:anim calcmode="lin" valueType="num">
                                      <p:cBhvr>
                                        <p:cTn id="479" dur="500"/>
                                        <p:tgtEl>
                                          <p:spTgt spid="75"/>
                                        </p:tgtEl>
                                        <p:attrNameLst>
                                          <p:attrName>ppt_h</p:attrName>
                                        </p:attrNameLst>
                                      </p:cBhvr>
                                      <p:tavLst>
                                        <p:tav tm="0">
                                          <p:val>
                                            <p:strVal val="ppt_h"/>
                                          </p:val>
                                        </p:tav>
                                        <p:tav tm="100000">
                                          <p:val>
                                            <p:fltVal val="0"/>
                                          </p:val>
                                        </p:tav>
                                      </p:tavLst>
                                    </p:anim>
                                    <p:animEffect transition="out" filter="fade">
                                      <p:cBhvr>
                                        <p:cTn id="480" dur="500"/>
                                        <p:tgtEl>
                                          <p:spTgt spid="75"/>
                                        </p:tgtEl>
                                      </p:cBhvr>
                                    </p:animEffect>
                                    <p:set>
                                      <p:cBhvr>
                                        <p:cTn id="481" dur="1" fill="hold">
                                          <p:stCondLst>
                                            <p:cond delay="499"/>
                                          </p:stCondLst>
                                        </p:cTn>
                                        <p:tgtEl>
                                          <p:spTgt spid="75"/>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482" restart="whenNotActive" fill="hold" evtFilter="cancelBubble" nodeType="interactiveSeq">
                <p:stCondLst>
                  <p:cond evt="onClick" delay="0">
                    <p:tgtEl>
                      <p:spTgt spid="80"/>
                    </p:tgtEl>
                  </p:cond>
                </p:stCondLst>
                <p:endSync evt="end" delay="0">
                  <p:rtn val="all"/>
                </p:endSync>
                <p:childTnLst>
                  <p:par>
                    <p:cTn id="483" fill="hold">
                      <p:stCondLst>
                        <p:cond delay="0"/>
                      </p:stCondLst>
                      <p:childTnLst>
                        <p:par>
                          <p:cTn id="484" fill="hold">
                            <p:stCondLst>
                              <p:cond delay="0"/>
                            </p:stCondLst>
                            <p:childTnLst>
                              <p:par>
                                <p:cTn id="485" presetID="53" presetClass="exit" presetSubtype="32" fill="hold" grpId="0" nodeType="clickEffect">
                                  <p:stCondLst>
                                    <p:cond delay="0"/>
                                  </p:stCondLst>
                                  <p:childTnLst>
                                    <p:anim calcmode="lin" valueType="num">
                                      <p:cBhvr>
                                        <p:cTn id="486" dur="500"/>
                                        <p:tgtEl>
                                          <p:spTgt spid="80"/>
                                        </p:tgtEl>
                                        <p:attrNameLst>
                                          <p:attrName>ppt_w</p:attrName>
                                        </p:attrNameLst>
                                      </p:cBhvr>
                                      <p:tavLst>
                                        <p:tav tm="0">
                                          <p:val>
                                            <p:strVal val="ppt_w"/>
                                          </p:val>
                                        </p:tav>
                                        <p:tav tm="100000">
                                          <p:val>
                                            <p:fltVal val="0"/>
                                          </p:val>
                                        </p:tav>
                                      </p:tavLst>
                                    </p:anim>
                                    <p:anim calcmode="lin" valueType="num">
                                      <p:cBhvr>
                                        <p:cTn id="487" dur="500"/>
                                        <p:tgtEl>
                                          <p:spTgt spid="80"/>
                                        </p:tgtEl>
                                        <p:attrNameLst>
                                          <p:attrName>ppt_h</p:attrName>
                                        </p:attrNameLst>
                                      </p:cBhvr>
                                      <p:tavLst>
                                        <p:tav tm="0">
                                          <p:val>
                                            <p:strVal val="ppt_h"/>
                                          </p:val>
                                        </p:tav>
                                        <p:tav tm="100000">
                                          <p:val>
                                            <p:fltVal val="0"/>
                                          </p:val>
                                        </p:tav>
                                      </p:tavLst>
                                    </p:anim>
                                    <p:animEffect transition="out" filter="fade">
                                      <p:cBhvr>
                                        <p:cTn id="488" dur="500"/>
                                        <p:tgtEl>
                                          <p:spTgt spid="80"/>
                                        </p:tgtEl>
                                      </p:cBhvr>
                                    </p:animEffect>
                                    <p:set>
                                      <p:cBhvr>
                                        <p:cTn id="489" dur="1" fill="hold">
                                          <p:stCondLst>
                                            <p:cond delay="499"/>
                                          </p:stCondLst>
                                        </p:cTn>
                                        <p:tgtEl>
                                          <p:spTgt spid="80"/>
                                        </p:tgtEl>
                                        <p:attrNameLst>
                                          <p:attrName>style.visibility</p:attrName>
                                        </p:attrNameLst>
                                      </p:cBhvr>
                                      <p:to>
                                        <p:strVal val="hidden"/>
                                      </p:to>
                                    </p:set>
                                  </p:childTnLst>
                                </p:cTn>
                              </p:par>
                            </p:childTnLst>
                          </p:cTn>
                        </p:par>
                      </p:childTnLst>
                    </p:cTn>
                  </p:par>
                </p:childTnLst>
              </p:cTn>
              <p:nextCondLst>
                <p:cond evt="onClick" delay="0">
                  <p:tgtEl>
                    <p:spTgt spid="80"/>
                  </p:tgtEl>
                </p:cond>
              </p:nextCondLst>
            </p:seq>
            <p:seq concurrent="1" nextAc="seek">
              <p:cTn id="490" restart="whenNotActive" fill="hold" evtFilter="cancelBubble" nodeType="interactiveSeq">
                <p:stCondLst>
                  <p:cond evt="onClick" delay="0">
                    <p:tgtEl>
                      <p:spTgt spid="78"/>
                    </p:tgtEl>
                  </p:cond>
                </p:stCondLst>
                <p:endSync evt="end" delay="0">
                  <p:rtn val="all"/>
                </p:endSync>
                <p:childTnLst>
                  <p:par>
                    <p:cTn id="491" fill="hold">
                      <p:stCondLst>
                        <p:cond delay="0"/>
                      </p:stCondLst>
                      <p:childTnLst>
                        <p:par>
                          <p:cTn id="492" fill="hold">
                            <p:stCondLst>
                              <p:cond delay="0"/>
                            </p:stCondLst>
                            <p:childTnLst>
                              <p:par>
                                <p:cTn id="493" presetID="53" presetClass="entr" presetSubtype="16" fill="hold" grpId="1" nodeType="clickEffect">
                                  <p:stCondLst>
                                    <p:cond delay="0"/>
                                  </p:stCondLst>
                                  <p:childTnLst>
                                    <p:set>
                                      <p:cBhvr>
                                        <p:cTn id="494" dur="1" fill="hold">
                                          <p:stCondLst>
                                            <p:cond delay="0"/>
                                          </p:stCondLst>
                                        </p:cTn>
                                        <p:tgtEl>
                                          <p:spTgt spid="80"/>
                                        </p:tgtEl>
                                        <p:attrNameLst>
                                          <p:attrName>style.visibility</p:attrName>
                                        </p:attrNameLst>
                                      </p:cBhvr>
                                      <p:to>
                                        <p:strVal val="visible"/>
                                      </p:to>
                                    </p:set>
                                    <p:anim calcmode="lin" valueType="num">
                                      <p:cBhvr>
                                        <p:cTn id="495" dur="500" fill="hold"/>
                                        <p:tgtEl>
                                          <p:spTgt spid="80"/>
                                        </p:tgtEl>
                                        <p:attrNameLst>
                                          <p:attrName>ppt_w</p:attrName>
                                        </p:attrNameLst>
                                      </p:cBhvr>
                                      <p:tavLst>
                                        <p:tav tm="0">
                                          <p:val>
                                            <p:fltVal val="0"/>
                                          </p:val>
                                        </p:tav>
                                        <p:tav tm="100000">
                                          <p:val>
                                            <p:strVal val="#ppt_w"/>
                                          </p:val>
                                        </p:tav>
                                      </p:tavLst>
                                    </p:anim>
                                    <p:anim calcmode="lin" valueType="num">
                                      <p:cBhvr>
                                        <p:cTn id="496" dur="500" fill="hold"/>
                                        <p:tgtEl>
                                          <p:spTgt spid="80"/>
                                        </p:tgtEl>
                                        <p:attrNameLst>
                                          <p:attrName>ppt_h</p:attrName>
                                        </p:attrNameLst>
                                      </p:cBhvr>
                                      <p:tavLst>
                                        <p:tav tm="0">
                                          <p:val>
                                            <p:fltVal val="0"/>
                                          </p:val>
                                        </p:tav>
                                        <p:tav tm="100000">
                                          <p:val>
                                            <p:strVal val="#ppt_h"/>
                                          </p:val>
                                        </p:tav>
                                      </p:tavLst>
                                    </p:anim>
                                    <p:animEffect transition="in" filter="fade">
                                      <p:cBhvr>
                                        <p:cTn id="497" dur="500"/>
                                        <p:tgtEl>
                                          <p:spTgt spid="80"/>
                                        </p:tgtEl>
                                      </p:cBhvr>
                                    </p:animEffect>
                                  </p:childTnLst>
                                </p:cTn>
                              </p:par>
                            </p:childTnLst>
                          </p:cTn>
                        </p:par>
                      </p:childTnLst>
                    </p:cTn>
                  </p:par>
                </p:childTnLst>
              </p:cTn>
              <p:nextCondLst>
                <p:cond evt="onClick" delay="0">
                  <p:tgtEl>
                    <p:spTgt spid="78"/>
                  </p:tgtEl>
                </p:cond>
              </p:nextCondLst>
            </p:seq>
            <p:seq concurrent="1" nextAc="seek">
              <p:cTn id="498" restart="whenNotActive" fill="hold" evtFilter="cancelBubble" nodeType="interactiveSeq">
                <p:stCondLst>
                  <p:cond evt="onClick" delay="0">
                    <p:tgtEl>
                      <p:spTgt spid="77"/>
                    </p:tgtEl>
                  </p:cond>
                </p:stCondLst>
                <p:endSync evt="end" delay="0">
                  <p:rtn val="all"/>
                </p:endSync>
                <p:childTnLst>
                  <p:par>
                    <p:cTn id="499" fill="hold">
                      <p:stCondLst>
                        <p:cond delay="0"/>
                      </p:stCondLst>
                      <p:childTnLst>
                        <p:par>
                          <p:cTn id="500" fill="hold">
                            <p:stCondLst>
                              <p:cond delay="0"/>
                            </p:stCondLst>
                            <p:childTnLst>
                              <p:par>
                                <p:cTn id="501" presetID="53" presetClass="entr" presetSubtype="16" fill="hold" grpId="0" nodeType="clickEffect">
                                  <p:stCondLst>
                                    <p:cond delay="0"/>
                                  </p:stCondLst>
                                  <p:childTnLst>
                                    <p:set>
                                      <p:cBhvr>
                                        <p:cTn id="502" dur="1" fill="hold">
                                          <p:stCondLst>
                                            <p:cond delay="0"/>
                                          </p:stCondLst>
                                        </p:cTn>
                                        <p:tgtEl>
                                          <p:spTgt spid="79"/>
                                        </p:tgtEl>
                                        <p:attrNameLst>
                                          <p:attrName>style.visibility</p:attrName>
                                        </p:attrNameLst>
                                      </p:cBhvr>
                                      <p:to>
                                        <p:strVal val="visible"/>
                                      </p:to>
                                    </p:set>
                                    <p:anim calcmode="lin" valueType="num">
                                      <p:cBhvr>
                                        <p:cTn id="503" dur="500" fill="hold"/>
                                        <p:tgtEl>
                                          <p:spTgt spid="79"/>
                                        </p:tgtEl>
                                        <p:attrNameLst>
                                          <p:attrName>ppt_w</p:attrName>
                                        </p:attrNameLst>
                                      </p:cBhvr>
                                      <p:tavLst>
                                        <p:tav tm="0">
                                          <p:val>
                                            <p:fltVal val="0"/>
                                          </p:val>
                                        </p:tav>
                                        <p:tav tm="100000">
                                          <p:val>
                                            <p:strVal val="#ppt_w"/>
                                          </p:val>
                                        </p:tav>
                                      </p:tavLst>
                                    </p:anim>
                                    <p:anim calcmode="lin" valueType="num">
                                      <p:cBhvr>
                                        <p:cTn id="504" dur="500" fill="hold"/>
                                        <p:tgtEl>
                                          <p:spTgt spid="79"/>
                                        </p:tgtEl>
                                        <p:attrNameLst>
                                          <p:attrName>ppt_h</p:attrName>
                                        </p:attrNameLst>
                                      </p:cBhvr>
                                      <p:tavLst>
                                        <p:tav tm="0">
                                          <p:val>
                                            <p:fltVal val="0"/>
                                          </p:val>
                                        </p:tav>
                                        <p:tav tm="100000">
                                          <p:val>
                                            <p:strVal val="#ppt_h"/>
                                          </p:val>
                                        </p:tav>
                                      </p:tavLst>
                                    </p:anim>
                                    <p:animEffect transition="in" filter="fade">
                                      <p:cBhvr>
                                        <p:cTn id="505" dur="500"/>
                                        <p:tgtEl>
                                          <p:spTgt spid="79"/>
                                        </p:tgtEl>
                                      </p:cBhvr>
                                    </p:animEffect>
                                  </p:childTnLst>
                                </p:cTn>
                              </p:par>
                            </p:childTnLst>
                          </p:cTn>
                        </p:par>
                      </p:childTnLst>
                    </p:cTn>
                  </p:par>
                </p:childTnLst>
              </p:cTn>
              <p:nextCondLst>
                <p:cond evt="onClick" delay="0">
                  <p:tgtEl>
                    <p:spTgt spid="77"/>
                  </p:tgtEl>
                </p:cond>
              </p:nextCondLst>
            </p:seq>
            <p:seq concurrent="1" nextAc="seek">
              <p:cTn id="506" restart="whenNotActive" fill="hold" evtFilter="cancelBubble" nodeType="interactiveSeq">
                <p:stCondLst>
                  <p:cond evt="onClick" delay="0">
                    <p:tgtEl>
                      <p:spTgt spid="79"/>
                    </p:tgtEl>
                  </p:cond>
                </p:stCondLst>
                <p:endSync evt="end" delay="0">
                  <p:rtn val="all"/>
                </p:endSync>
                <p:childTnLst>
                  <p:par>
                    <p:cTn id="507" fill="hold">
                      <p:stCondLst>
                        <p:cond delay="0"/>
                      </p:stCondLst>
                      <p:childTnLst>
                        <p:par>
                          <p:cTn id="508" fill="hold">
                            <p:stCondLst>
                              <p:cond delay="0"/>
                            </p:stCondLst>
                            <p:childTnLst>
                              <p:par>
                                <p:cTn id="509" presetID="53" presetClass="exit" presetSubtype="32" fill="hold" grpId="1" nodeType="clickEffect">
                                  <p:stCondLst>
                                    <p:cond delay="0"/>
                                  </p:stCondLst>
                                  <p:childTnLst>
                                    <p:anim calcmode="lin" valueType="num">
                                      <p:cBhvr>
                                        <p:cTn id="510" dur="500"/>
                                        <p:tgtEl>
                                          <p:spTgt spid="79"/>
                                        </p:tgtEl>
                                        <p:attrNameLst>
                                          <p:attrName>ppt_w</p:attrName>
                                        </p:attrNameLst>
                                      </p:cBhvr>
                                      <p:tavLst>
                                        <p:tav tm="0">
                                          <p:val>
                                            <p:strVal val="ppt_w"/>
                                          </p:val>
                                        </p:tav>
                                        <p:tav tm="100000">
                                          <p:val>
                                            <p:fltVal val="0"/>
                                          </p:val>
                                        </p:tav>
                                      </p:tavLst>
                                    </p:anim>
                                    <p:anim calcmode="lin" valueType="num">
                                      <p:cBhvr>
                                        <p:cTn id="511" dur="500"/>
                                        <p:tgtEl>
                                          <p:spTgt spid="79"/>
                                        </p:tgtEl>
                                        <p:attrNameLst>
                                          <p:attrName>ppt_h</p:attrName>
                                        </p:attrNameLst>
                                      </p:cBhvr>
                                      <p:tavLst>
                                        <p:tav tm="0">
                                          <p:val>
                                            <p:strVal val="ppt_h"/>
                                          </p:val>
                                        </p:tav>
                                        <p:tav tm="100000">
                                          <p:val>
                                            <p:fltVal val="0"/>
                                          </p:val>
                                        </p:tav>
                                      </p:tavLst>
                                    </p:anim>
                                    <p:animEffect transition="out" filter="fade">
                                      <p:cBhvr>
                                        <p:cTn id="512" dur="500"/>
                                        <p:tgtEl>
                                          <p:spTgt spid="79"/>
                                        </p:tgtEl>
                                      </p:cBhvr>
                                    </p:animEffect>
                                    <p:set>
                                      <p:cBhvr>
                                        <p:cTn id="513" dur="1" fill="hold">
                                          <p:stCondLst>
                                            <p:cond delay="499"/>
                                          </p:stCondLst>
                                        </p:cTn>
                                        <p:tgtEl>
                                          <p:spTgt spid="79"/>
                                        </p:tgtEl>
                                        <p:attrNameLst>
                                          <p:attrName>style.visibility</p:attrName>
                                        </p:attrNameLst>
                                      </p:cBhvr>
                                      <p:to>
                                        <p:strVal val="hidden"/>
                                      </p:to>
                                    </p:set>
                                  </p:childTnLst>
                                </p:cTn>
                              </p:par>
                            </p:childTnLst>
                          </p:cTn>
                        </p:par>
                      </p:childTnLst>
                    </p:cTn>
                  </p:par>
                </p:childTnLst>
              </p:cTn>
              <p:nextCondLst>
                <p:cond evt="onClick" delay="0">
                  <p:tgtEl>
                    <p:spTgt spid="79"/>
                  </p:tgtEl>
                </p:cond>
              </p:nextCondLst>
            </p:seq>
            <p:seq concurrent="1" nextAc="seek">
              <p:cTn id="514" restart="whenNotActive" fill="hold" evtFilter="cancelBubble" nodeType="interactiveSeq">
                <p:stCondLst>
                  <p:cond evt="onClick" delay="0">
                    <p:tgtEl>
                      <p:spTgt spid="84"/>
                    </p:tgtEl>
                  </p:cond>
                </p:stCondLst>
                <p:endSync evt="end" delay="0">
                  <p:rtn val="all"/>
                </p:endSync>
                <p:childTnLst>
                  <p:par>
                    <p:cTn id="515" fill="hold">
                      <p:stCondLst>
                        <p:cond delay="0"/>
                      </p:stCondLst>
                      <p:childTnLst>
                        <p:par>
                          <p:cTn id="516" fill="hold">
                            <p:stCondLst>
                              <p:cond delay="0"/>
                            </p:stCondLst>
                            <p:childTnLst>
                              <p:par>
                                <p:cTn id="517" presetID="53" presetClass="exit" presetSubtype="32" fill="hold" grpId="0" nodeType="clickEffect">
                                  <p:stCondLst>
                                    <p:cond delay="0"/>
                                  </p:stCondLst>
                                  <p:childTnLst>
                                    <p:anim calcmode="lin" valueType="num">
                                      <p:cBhvr>
                                        <p:cTn id="518" dur="500"/>
                                        <p:tgtEl>
                                          <p:spTgt spid="84"/>
                                        </p:tgtEl>
                                        <p:attrNameLst>
                                          <p:attrName>ppt_w</p:attrName>
                                        </p:attrNameLst>
                                      </p:cBhvr>
                                      <p:tavLst>
                                        <p:tav tm="0">
                                          <p:val>
                                            <p:strVal val="ppt_w"/>
                                          </p:val>
                                        </p:tav>
                                        <p:tav tm="100000">
                                          <p:val>
                                            <p:fltVal val="0"/>
                                          </p:val>
                                        </p:tav>
                                      </p:tavLst>
                                    </p:anim>
                                    <p:anim calcmode="lin" valueType="num">
                                      <p:cBhvr>
                                        <p:cTn id="519" dur="500"/>
                                        <p:tgtEl>
                                          <p:spTgt spid="84"/>
                                        </p:tgtEl>
                                        <p:attrNameLst>
                                          <p:attrName>ppt_h</p:attrName>
                                        </p:attrNameLst>
                                      </p:cBhvr>
                                      <p:tavLst>
                                        <p:tav tm="0">
                                          <p:val>
                                            <p:strVal val="ppt_h"/>
                                          </p:val>
                                        </p:tav>
                                        <p:tav tm="100000">
                                          <p:val>
                                            <p:fltVal val="0"/>
                                          </p:val>
                                        </p:tav>
                                      </p:tavLst>
                                    </p:anim>
                                    <p:animEffect transition="out" filter="fade">
                                      <p:cBhvr>
                                        <p:cTn id="520" dur="500"/>
                                        <p:tgtEl>
                                          <p:spTgt spid="84"/>
                                        </p:tgtEl>
                                      </p:cBhvr>
                                    </p:animEffect>
                                    <p:set>
                                      <p:cBhvr>
                                        <p:cTn id="521" dur="1" fill="hold">
                                          <p:stCondLst>
                                            <p:cond delay="499"/>
                                          </p:stCondLst>
                                        </p:cTn>
                                        <p:tgtEl>
                                          <p:spTgt spid="84"/>
                                        </p:tgtEl>
                                        <p:attrNameLst>
                                          <p:attrName>style.visibility</p:attrName>
                                        </p:attrNameLst>
                                      </p:cBhvr>
                                      <p:to>
                                        <p:strVal val="hidden"/>
                                      </p:to>
                                    </p:set>
                                  </p:childTnLst>
                                </p:cTn>
                              </p:par>
                            </p:childTnLst>
                          </p:cTn>
                        </p:par>
                      </p:childTnLst>
                    </p:cTn>
                  </p:par>
                </p:childTnLst>
              </p:cTn>
              <p:nextCondLst>
                <p:cond evt="onClick" delay="0">
                  <p:tgtEl>
                    <p:spTgt spid="84"/>
                  </p:tgtEl>
                </p:cond>
              </p:nextCondLst>
            </p:seq>
            <p:seq concurrent="1" nextAc="seek">
              <p:cTn id="522" restart="whenNotActive" fill="hold" evtFilter="cancelBubble" nodeType="interactiveSeq">
                <p:stCondLst>
                  <p:cond evt="onClick" delay="0">
                    <p:tgtEl>
                      <p:spTgt spid="82"/>
                    </p:tgtEl>
                  </p:cond>
                </p:stCondLst>
                <p:endSync evt="end" delay="0">
                  <p:rtn val="all"/>
                </p:endSync>
                <p:childTnLst>
                  <p:par>
                    <p:cTn id="523" fill="hold">
                      <p:stCondLst>
                        <p:cond delay="0"/>
                      </p:stCondLst>
                      <p:childTnLst>
                        <p:par>
                          <p:cTn id="524" fill="hold">
                            <p:stCondLst>
                              <p:cond delay="0"/>
                            </p:stCondLst>
                            <p:childTnLst>
                              <p:par>
                                <p:cTn id="525" presetID="53" presetClass="entr" presetSubtype="16" fill="hold" grpId="1" nodeType="clickEffect">
                                  <p:stCondLst>
                                    <p:cond delay="0"/>
                                  </p:stCondLst>
                                  <p:childTnLst>
                                    <p:set>
                                      <p:cBhvr>
                                        <p:cTn id="526" dur="1" fill="hold">
                                          <p:stCondLst>
                                            <p:cond delay="0"/>
                                          </p:stCondLst>
                                        </p:cTn>
                                        <p:tgtEl>
                                          <p:spTgt spid="84"/>
                                        </p:tgtEl>
                                        <p:attrNameLst>
                                          <p:attrName>style.visibility</p:attrName>
                                        </p:attrNameLst>
                                      </p:cBhvr>
                                      <p:to>
                                        <p:strVal val="visible"/>
                                      </p:to>
                                    </p:set>
                                    <p:anim calcmode="lin" valueType="num">
                                      <p:cBhvr>
                                        <p:cTn id="527" dur="500" fill="hold"/>
                                        <p:tgtEl>
                                          <p:spTgt spid="84"/>
                                        </p:tgtEl>
                                        <p:attrNameLst>
                                          <p:attrName>ppt_w</p:attrName>
                                        </p:attrNameLst>
                                      </p:cBhvr>
                                      <p:tavLst>
                                        <p:tav tm="0">
                                          <p:val>
                                            <p:fltVal val="0"/>
                                          </p:val>
                                        </p:tav>
                                        <p:tav tm="100000">
                                          <p:val>
                                            <p:strVal val="#ppt_w"/>
                                          </p:val>
                                        </p:tav>
                                      </p:tavLst>
                                    </p:anim>
                                    <p:anim calcmode="lin" valueType="num">
                                      <p:cBhvr>
                                        <p:cTn id="528" dur="500" fill="hold"/>
                                        <p:tgtEl>
                                          <p:spTgt spid="84"/>
                                        </p:tgtEl>
                                        <p:attrNameLst>
                                          <p:attrName>ppt_h</p:attrName>
                                        </p:attrNameLst>
                                      </p:cBhvr>
                                      <p:tavLst>
                                        <p:tav tm="0">
                                          <p:val>
                                            <p:fltVal val="0"/>
                                          </p:val>
                                        </p:tav>
                                        <p:tav tm="100000">
                                          <p:val>
                                            <p:strVal val="#ppt_h"/>
                                          </p:val>
                                        </p:tav>
                                      </p:tavLst>
                                    </p:anim>
                                    <p:animEffect transition="in" filter="fade">
                                      <p:cBhvr>
                                        <p:cTn id="529" dur="500"/>
                                        <p:tgtEl>
                                          <p:spTgt spid="84"/>
                                        </p:tgtEl>
                                      </p:cBhvr>
                                    </p:animEffect>
                                  </p:childTnLst>
                                </p:cTn>
                              </p:par>
                            </p:childTnLst>
                          </p:cTn>
                        </p:par>
                      </p:childTnLst>
                    </p:cTn>
                  </p:par>
                </p:childTnLst>
              </p:cTn>
              <p:nextCondLst>
                <p:cond evt="onClick" delay="0">
                  <p:tgtEl>
                    <p:spTgt spid="82"/>
                  </p:tgtEl>
                </p:cond>
              </p:nextCondLst>
            </p:seq>
            <p:seq concurrent="1" nextAc="seek">
              <p:cTn id="530" restart="whenNotActive" fill="hold" evtFilter="cancelBubble" nodeType="interactiveSeq">
                <p:stCondLst>
                  <p:cond evt="onClick" delay="0">
                    <p:tgtEl>
                      <p:spTgt spid="81"/>
                    </p:tgtEl>
                  </p:cond>
                </p:stCondLst>
                <p:endSync evt="end" delay="0">
                  <p:rtn val="all"/>
                </p:endSync>
                <p:childTnLst>
                  <p:par>
                    <p:cTn id="531" fill="hold">
                      <p:stCondLst>
                        <p:cond delay="0"/>
                      </p:stCondLst>
                      <p:childTnLst>
                        <p:par>
                          <p:cTn id="532" fill="hold">
                            <p:stCondLst>
                              <p:cond delay="0"/>
                            </p:stCondLst>
                            <p:childTnLst>
                              <p:par>
                                <p:cTn id="533" presetID="53" presetClass="entr" presetSubtype="16" fill="hold" grpId="0" nodeType="clickEffect">
                                  <p:stCondLst>
                                    <p:cond delay="0"/>
                                  </p:stCondLst>
                                  <p:childTnLst>
                                    <p:set>
                                      <p:cBhvr>
                                        <p:cTn id="534" dur="1" fill="hold">
                                          <p:stCondLst>
                                            <p:cond delay="0"/>
                                          </p:stCondLst>
                                        </p:cTn>
                                        <p:tgtEl>
                                          <p:spTgt spid="83"/>
                                        </p:tgtEl>
                                        <p:attrNameLst>
                                          <p:attrName>style.visibility</p:attrName>
                                        </p:attrNameLst>
                                      </p:cBhvr>
                                      <p:to>
                                        <p:strVal val="visible"/>
                                      </p:to>
                                    </p:set>
                                    <p:anim calcmode="lin" valueType="num">
                                      <p:cBhvr>
                                        <p:cTn id="535" dur="500" fill="hold"/>
                                        <p:tgtEl>
                                          <p:spTgt spid="83"/>
                                        </p:tgtEl>
                                        <p:attrNameLst>
                                          <p:attrName>ppt_w</p:attrName>
                                        </p:attrNameLst>
                                      </p:cBhvr>
                                      <p:tavLst>
                                        <p:tav tm="0">
                                          <p:val>
                                            <p:fltVal val="0"/>
                                          </p:val>
                                        </p:tav>
                                        <p:tav tm="100000">
                                          <p:val>
                                            <p:strVal val="#ppt_w"/>
                                          </p:val>
                                        </p:tav>
                                      </p:tavLst>
                                    </p:anim>
                                    <p:anim calcmode="lin" valueType="num">
                                      <p:cBhvr>
                                        <p:cTn id="536" dur="500" fill="hold"/>
                                        <p:tgtEl>
                                          <p:spTgt spid="83"/>
                                        </p:tgtEl>
                                        <p:attrNameLst>
                                          <p:attrName>ppt_h</p:attrName>
                                        </p:attrNameLst>
                                      </p:cBhvr>
                                      <p:tavLst>
                                        <p:tav tm="0">
                                          <p:val>
                                            <p:fltVal val="0"/>
                                          </p:val>
                                        </p:tav>
                                        <p:tav tm="100000">
                                          <p:val>
                                            <p:strVal val="#ppt_h"/>
                                          </p:val>
                                        </p:tav>
                                      </p:tavLst>
                                    </p:anim>
                                    <p:animEffect transition="in" filter="fade">
                                      <p:cBhvr>
                                        <p:cTn id="537" dur="500"/>
                                        <p:tgtEl>
                                          <p:spTgt spid="83"/>
                                        </p:tgtEl>
                                      </p:cBhvr>
                                    </p:animEffect>
                                  </p:childTnLst>
                                </p:cTn>
                              </p:par>
                            </p:childTnLst>
                          </p:cTn>
                        </p:par>
                      </p:childTnLst>
                    </p:cTn>
                  </p:par>
                </p:childTnLst>
              </p:cTn>
              <p:nextCondLst>
                <p:cond evt="onClick" delay="0">
                  <p:tgtEl>
                    <p:spTgt spid="81"/>
                  </p:tgtEl>
                </p:cond>
              </p:nextCondLst>
            </p:seq>
            <p:seq concurrent="1" nextAc="seek">
              <p:cTn id="538" restart="whenNotActive" fill="hold" evtFilter="cancelBubble" nodeType="interactiveSeq">
                <p:stCondLst>
                  <p:cond evt="onClick" delay="0">
                    <p:tgtEl>
                      <p:spTgt spid="83"/>
                    </p:tgtEl>
                  </p:cond>
                </p:stCondLst>
                <p:endSync evt="end" delay="0">
                  <p:rtn val="all"/>
                </p:endSync>
                <p:childTnLst>
                  <p:par>
                    <p:cTn id="539" fill="hold">
                      <p:stCondLst>
                        <p:cond delay="0"/>
                      </p:stCondLst>
                      <p:childTnLst>
                        <p:par>
                          <p:cTn id="540" fill="hold">
                            <p:stCondLst>
                              <p:cond delay="0"/>
                            </p:stCondLst>
                            <p:childTnLst>
                              <p:par>
                                <p:cTn id="541" presetID="53" presetClass="exit" presetSubtype="32" fill="hold" grpId="1" nodeType="clickEffect">
                                  <p:stCondLst>
                                    <p:cond delay="0"/>
                                  </p:stCondLst>
                                  <p:childTnLst>
                                    <p:anim calcmode="lin" valueType="num">
                                      <p:cBhvr>
                                        <p:cTn id="542" dur="500"/>
                                        <p:tgtEl>
                                          <p:spTgt spid="83"/>
                                        </p:tgtEl>
                                        <p:attrNameLst>
                                          <p:attrName>ppt_w</p:attrName>
                                        </p:attrNameLst>
                                      </p:cBhvr>
                                      <p:tavLst>
                                        <p:tav tm="0">
                                          <p:val>
                                            <p:strVal val="ppt_w"/>
                                          </p:val>
                                        </p:tav>
                                        <p:tav tm="100000">
                                          <p:val>
                                            <p:fltVal val="0"/>
                                          </p:val>
                                        </p:tav>
                                      </p:tavLst>
                                    </p:anim>
                                    <p:anim calcmode="lin" valueType="num">
                                      <p:cBhvr>
                                        <p:cTn id="543" dur="500"/>
                                        <p:tgtEl>
                                          <p:spTgt spid="83"/>
                                        </p:tgtEl>
                                        <p:attrNameLst>
                                          <p:attrName>ppt_h</p:attrName>
                                        </p:attrNameLst>
                                      </p:cBhvr>
                                      <p:tavLst>
                                        <p:tav tm="0">
                                          <p:val>
                                            <p:strVal val="ppt_h"/>
                                          </p:val>
                                        </p:tav>
                                        <p:tav tm="100000">
                                          <p:val>
                                            <p:fltVal val="0"/>
                                          </p:val>
                                        </p:tav>
                                      </p:tavLst>
                                    </p:anim>
                                    <p:animEffect transition="out" filter="fade">
                                      <p:cBhvr>
                                        <p:cTn id="544" dur="500"/>
                                        <p:tgtEl>
                                          <p:spTgt spid="83"/>
                                        </p:tgtEl>
                                      </p:cBhvr>
                                    </p:animEffect>
                                    <p:set>
                                      <p:cBhvr>
                                        <p:cTn id="545" dur="1" fill="hold">
                                          <p:stCondLst>
                                            <p:cond delay="499"/>
                                          </p:stCondLst>
                                        </p:cTn>
                                        <p:tgtEl>
                                          <p:spTgt spid="83"/>
                                        </p:tgtEl>
                                        <p:attrNameLst>
                                          <p:attrName>style.visibility</p:attrName>
                                        </p:attrNameLst>
                                      </p:cBhvr>
                                      <p:to>
                                        <p:strVal val="hidden"/>
                                      </p:to>
                                    </p:set>
                                  </p:childTnLst>
                                </p:cTn>
                              </p:par>
                            </p:childTnLst>
                          </p:cTn>
                        </p:par>
                      </p:childTnLst>
                    </p:cTn>
                  </p:par>
                </p:childTnLst>
              </p:cTn>
              <p:nextCondLst>
                <p:cond evt="onClick" delay="0">
                  <p:tgtEl>
                    <p:spTgt spid="83"/>
                  </p:tgtEl>
                </p:cond>
              </p:nextCondLst>
            </p:seq>
            <p:seq concurrent="1" nextAc="seek">
              <p:cTn id="546" restart="whenNotActive" fill="hold" evtFilter="cancelBubble" nodeType="interactiveSeq">
                <p:stCondLst>
                  <p:cond evt="onClick" delay="0">
                    <p:tgtEl>
                      <p:spTgt spid="88"/>
                    </p:tgtEl>
                  </p:cond>
                </p:stCondLst>
                <p:endSync evt="end" delay="0">
                  <p:rtn val="all"/>
                </p:endSync>
                <p:childTnLst>
                  <p:par>
                    <p:cTn id="547" fill="hold">
                      <p:stCondLst>
                        <p:cond delay="0"/>
                      </p:stCondLst>
                      <p:childTnLst>
                        <p:par>
                          <p:cTn id="548" fill="hold">
                            <p:stCondLst>
                              <p:cond delay="0"/>
                            </p:stCondLst>
                            <p:childTnLst>
                              <p:par>
                                <p:cTn id="549" presetID="53" presetClass="exit" presetSubtype="32" fill="hold" grpId="0" nodeType="clickEffect">
                                  <p:stCondLst>
                                    <p:cond delay="0"/>
                                  </p:stCondLst>
                                  <p:childTnLst>
                                    <p:anim calcmode="lin" valueType="num">
                                      <p:cBhvr>
                                        <p:cTn id="550" dur="500"/>
                                        <p:tgtEl>
                                          <p:spTgt spid="88"/>
                                        </p:tgtEl>
                                        <p:attrNameLst>
                                          <p:attrName>ppt_w</p:attrName>
                                        </p:attrNameLst>
                                      </p:cBhvr>
                                      <p:tavLst>
                                        <p:tav tm="0">
                                          <p:val>
                                            <p:strVal val="ppt_w"/>
                                          </p:val>
                                        </p:tav>
                                        <p:tav tm="100000">
                                          <p:val>
                                            <p:fltVal val="0"/>
                                          </p:val>
                                        </p:tav>
                                      </p:tavLst>
                                    </p:anim>
                                    <p:anim calcmode="lin" valueType="num">
                                      <p:cBhvr>
                                        <p:cTn id="551" dur="500"/>
                                        <p:tgtEl>
                                          <p:spTgt spid="88"/>
                                        </p:tgtEl>
                                        <p:attrNameLst>
                                          <p:attrName>ppt_h</p:attrName>
                                        </p:attrNameLst>
                                      </p:cBhvr>
                                      <p:tavLst>
                                        <p:tav tm="0">
                                          <p:val>
                                            <p:strVal val="ppt_h"/>
                                          </p:val>
                                        </p:tav>
                                        <p:tav tm="100000">
                                          <p:val>
                                            <p:fltVal val="0"/>
                                          </p:val>
                                        </p:tav>
                                      </p:tavLst>
                                    </p:anim>
                                    <p:animEffect transition="out" filter="fade">
                                      <p:cBhvr>
                                        <p:cTn id="552" dur="500"/>
                                        <p:tgtEl>
                                          <p:spTgt spid="88"/>
                                        </p:tgtEl>
                                      </p:cBhvr>
                                    </p:animEffect>
                                    <p:set>
                                      <p:cBhvr>
                                        <p:cTn id="553" dur="1" fill="hold">
                                          <p:stCondLst>
                                            <p:cond delay="499"/>
                                          </p:stCondLst>
                                        </p:cTn>
                                        <p:tgtEl>
                                          <p:spTgt spid="88"/>
                                        </p:tgtEl>
                                        <p:attrNameLst>
                                          <p:attrName>style.visibility</p:attrName>
                                        </p:attrNameLst>
                                      </p:cBhvr>
                                      <p:to>
                                        <p:strVal val="hidden"/>
                                      </p:to>
                                    </p:set>
                                  </p:childTnLst>
                                </p:cTn>
                              </p:par>
                            </p:childTnLst>
                          </p:cTn>
                        </p:par>
                      </p:childTnLst>
                    </p:cTn>
                  </p:par>
                </p:childTnLst>
              </p:cTn>
              <p:nextCondLst>
                <p:cond evt="onClick" delay="0">
                  <p:tgtEl>
                    <p:spTgt spid="88"/>
                  </p:tgtEl>
                </p:cond>
              </p:nextCondLst>
            </p:seq>
            <p:seq concurrent="1" nextAc="seek">
              <p:cTn id="554" restart="whenNotActive" fill="hold" evtFilter="cancelBubble" nodeType="interactiveSeq">
                <p:stCondLst>
                  <p:cond evt="onClick" delay="0">
                    <p:tgtEl>
                      <p:spTgt spid="86"/>
                    </p:tgtEl>
                  </p:cond>
                </p:stCondLst>
                <p:endSync evt="end" delay="0">
                  <p:rtn val="all"/>
                </p:endSync>
                <p:childTnLst>
                  <p:par>
                    <p:cTn id="555" fill="hold">
                      <p:stCondLst>
                        <p:cond delay="0"/>
                      </p:stCondLst>
                      <p:childTnLst>
                        <p:par>
                          <p:cTn id="556" fill="hold">
                            <p:stCondLst>
                              <p:cond delay="0"/>
                            </p:stCondLst>
                            <p:childTnLst>
                              <p:par>
                                <p:cTn id="557" presetID="53" presetClass="entr" presetSubtype="16" fill="hold" grpId="1" nodeType="clickEffect">
                                  <p:stCondLst>
                                    <p:cond delay="0"/>
                                  </p:stCondLst>
                                  <p:childTnLst>
                                    <p:set>
                                      <p:cBhvr>
                                        <p:cTn id="558" dur="1" fill="hold">
                                          <p:stCondLst>
                                            <p:cond delay="0"/>
                                          </p:stCondLst>
                                        </p:cTn>
                                        <p:tgtEl>
                                          <p:spTgt spid="88"/>
                                        </p:tgtEl>
                                        <p:attrNameLst>
                                          <p:attrName>style.visibility</p:attrName>
                                        </p:attrNameLst>
                                      </p:cBhvr>
                                      <p:to>
                                        <p:strVal val="visible"/>
                                      </p:to>
                                    </p:set>
                                    <p:anim calcmode="lin" valueType="num">
                                      <p:cBhvr>
                                        <p:cTn id="559" dur="500" fill="hold"/>
                                        <p:tgtEl>
                                          <p:spTgt spid="88"/>
                                        </p:tgtEl>
                                        <p:attrNameLst>
                                          <p:attrName>ppt_w</p:attrName>
                                        </p:attrNameLst>
                                      </p:cBhvr>
                                      <p:tavLst>
                                        <p:tav tm="0">
                                          <p:val>
                                            <p:fltVal val="0"/>
                                          </p:val>
                                        </p:tav>
                                        <p:tav tm="100000">
                                          <p:val>
                                            <p:strVal val="#ppt_w"/>
                                          </p:val>
                                        </p:tav>
                                      </p:tavLst>
                                    </p:anim>
                                    <p:anim calcmode="lin" valueType="num">
                                      <p:cBhvr>
                                        <p:cTn id="560" dur="500" fill="hold"/>
                                        <p:tgtEl>
                                          <p:spTgt spid="88"/>
                                        </p:tgtEl>
                                        <p:attrNameLst>
                                          <p:attrName>ppt_h</p:attrName>
                                        </p:attrNameLst>
                                      </p:cBhvr>
                                      <p:tavLst>
                                        <p:tav tm="0">
                                          <p:val>
                                            <p:fltVal val="0"/>
                                          </p:val>
                                        </p:tav>
                                        <p:tav tm="100000">
                                          <p:val>
                                            <p:strVal val="#ppt_h"/>
                                          </p:val>
                                        </p:tav>
                                      </p:tavLst>
                                    </p:anim>
                                    <p:animEffect transition="in" filter="fade">
                                      <p:cBhvr>
                                        <p:cTn id="561" dur="500"/>
                                        <p:tgtEl>
                                          <p:spTgt spid="88"/>
                                        </p:tgtEl>
                                      </p:cBhvr>
                                    </p:animEffect>
                                  </p:childTnLst>
                                </p:cTn>
                              </p:par>
                            </p:childTnLst>
                          </p:cTn>
                        </p:par>
                      </p:childTnLst>
                    </p:cTn>
                  </p:par>
                </p:childTnLst>
              </p:cTn>
              <p:nextCondLst>
                <p:cond evt="onClick" delay="0">
                  <p:tgtEl>
                    <p:spTgt spid="86"/>
                  </p:tgtEl>
                </p:cond>
              </p:nextCondLst>
            </p:seq>
            <p:seq concurrent="1" nextAc="seek">
              <p:cTn id="562" restart="whenNotActive" fill="hold" evtFilter="cancelBubble" nodeType="interactiveSeq">
                <p:stCondLst>
                  <p:cond evt="onClick" delay="0">
                    <p:tgtEl>
                      <p:spTgt spid="85"/>
                    </p:tgtEl>
                  </p:cond>
                </p:stCondLst>
                <p:endSync evt="end" delay="0">
                  <p:rtn val="all"/>
                </p:endSync>
                <p:childTnLst>
                  <p:par>
                    <p:cTn id="563" fill="hold">
                      <p:stCondLst>
                        <p:cond delay="0"/>
                      </p:stCondLst>
                      <p:childTnLst>
                        <p:par>
                          <p:cTn id="564" fill="hold">
                            <p:stCondLst>
                              <p:cond delay="0"/>
                            </p:stCondLst>
                            <p:childTnLst>
                              <p:par>
                                <p:cTn id="565" presetID="53" presetClass="entr" presetSubtype="16" fill="hold" grpId="0" nodeType="clickEffect">
                                  <p:stCondLst>
                                    <p:cond delay="0"/>
                                  </p:stCondLst>
                                  <p:childTnLst>
                                    <p:set>
                                      <p:cBhvr>
                                        <p:cTn id="566" dur="1" fill="hold">
                                          <p:stCondLst>
                                            <p:cond delay="0"/>
                                          </p:stCondLst>
                                        </p:cTn>
                                        <p:tgtEl>
                                          <p:spTgt spid="87"/>
                                        </p:tgtEl>
                                        <p:attrNameLst>
                                          <p:attrName>style.visibility</p:attrName>
                                        </p:attrNameLst>
                                      </p:cBhvr>
                                      <p:to>
                                        <p:strVal val="visible"/>
                                      </p:to>
                                    </p:set>
                                    <p:anim calcmode="lin" valueType="num">
                                      <p:cBhvr>
                                        <p:cTn id="567" dur="500" fill="hold"/>
                                        <p:tgtEl>
                                          <p:spTgt spid="87"/>
                                        </p:tgtEl>
                                        <p:attrNameLst>
                                          <p:attrName>ppt_w</p:attrName>
                                        </p:attrNameLst>
                                      </p:cBhvr>
                                      <p:tavLst>
                                        <p:tav tm="0">
                                          <p:val>
                                            <p:fltVal val="0"/>
                                          </p:val>
                                        </p:tav>
                                        <p:tav tm="100000">
                                          <p:val>
                                            <p:strVal val="#ppt_w"/>
                                          </p:val>
                                        </p:tav>
                                      </p:tavLst>
                                    </p:anim>
                                    <p:anim calcmode="lin" valueType="num">
                                      <p:cBhvr>
                                        <p:cTn id="568" dur="500" fill="hold"/>
                                        <p:tgtEl>
                                          <p:spTgt spid="87"/>
                                        </p:tgtEl>
                                        <p:attrNameLst>
                                          <p:attrName>ppt_h</p:attrName>
                                        </p:attrNameLst>
                                      </p:cBhvr>
                                      <p:tavLst>
                                        <p:tav tm="0">
                                          <p:val>
                                            <p:fltVal val="0"/>
                                          </p:val>
                                        </p:tav>
                                        <p:tav tm="100000">
                                          <p:val>
                                            <p:strVal val="#ppt_h"/>
                                          </p:val>
                                        </p:tav>
                                      </p:tavLst>
                                    </p:anim>
                                    <p:animEffect transition="in" filter="fade">
                                      <p:cBhvr>
                                        <p:cTn id="569" dur="500"/>
                                        <p:tgtEl>
                                          <p:spTgt spid="87"/>
                                        </p:tgtEl>
                                      </p:cBhvr>
                                    </p:animEffect>
                                  </p:childTnLst>
                                </p:cTn>
                              </p:par>
                            </p:childTnLst>
                          </p:cTn>
                        </p:par>
                      </p:childTnLst>
                    </p:cTn>
                  </p:par>
                </p:childTnLst>
              </p:cTn>
              <p:nextCondLst>
                <p:cond evt="onClick" delay="0">
                  <p:tgtEl>
                    <p:spTgt spid="85"/>
                  </p:tgtEl>
                </p:cond>
              </p:nextCondLst>
            </p:seq>
            <p:seq concurrent="1" nextAc="seek">
              <p:cTn id="570" restart="whenNotActive" fill="hold" evtFilter="cancelBubble" nodeType="interactiveSeq">
                <p:stCondLst>
                  <p:cond evt="onClick" delay="0">
                    <p:tgtEl>
                      <p:spTgt spid="87"/>
                    </p:tgtEl>
                  </p:cond>
                </p:stCondLst>
                <p:endSync evt="end" delay="0">
                  <p:rtn val="all"/>
                </p:endSync>
                <p:childTnLst>
                  <p:par>
                    <p:cTn id="571" fill="hold">
                      <p:stCondLst>
                        <p:cond delay="0"/>
                      </p:stCondLst>
                      <p:childTnLst>
                        <p:par>
                          <p:cTn id="572" fill="hold">
                            <p:stCondLst>
                              <p:cond delay="0"/>
                            </p:stCondLst>
                            <p:childTnLst>
                              <p:par>
                                <p:cTn id="573" presetID="53" presetClass="exit" presetSubtype="32" fill="hold" grpId="1" nodeType="clickEffect">
                                  <p:stCondLst>
                                    <p:cond delay="0"/>
                                  </p:stCondLst>
                                  <p:childTnLst>
                                    <p:anim calcmode="lin" valueType="num">
                                      <p:cBhvr>
                                        <p:cTn id="574" dur="500"/>
                                        <p:tgtEl>
                                          <p:spTgt spid="87"/>
                                        </p:tgtEl>
                                        <p:attrNameLst>
                                          <p:attrName>ppt_w</p:attrName>
                                        </p:attrNameLst>
                                      </p:cBhvr>
                                      <p:tavLst>
                                        <p:tav tm="0">
                                          <p:val>
                                            <p:strVal val="ppt_w"/>
                                          </p:val>
                                        </p:tav>
                                        <p:tav tm="100000">
                                          <p:val>
                                            <p:fltVal val="0"/>
                                          </p:val>
                                        </p:tav>
                                      </p:tavLst>
                                    </p:anim>
                                    <p:anim calcmode="lin" valueType="num">
                                      <p:cBhvr>
                                        <p:cTn id="575" dur="500"/>
                                        <p:tgtEl>
                                          <p:spTgt spid="87"/>
                                        </p:tgtEl>
                                        <p:attrNameLst>
                                          <p:attrName>ppt_h</p:attrName>
                                        </p:attrNameLst>
                                      </p:cBhvr>
                                      <p:tavLst>
                                        <p:tav tm="0">
                                          <p:val>
                                            <p:strVal val="ppt_h"/>
                                          </p:val>
                                        </p:tav>
                                        <p:tav tm="100000">
                                          <p:val>
                                            <p:fltVal val="0"/>
                                          </p:val>
                                        </p:tav>
                                      </p:tavLst>
                                    </p:anim>
                                    <p:animEffect transition="out" filter="fade">
                                      <p:cBhvr>
                                        <p:cTn id="576" dur="500"/>
                                        <p:tgtEl>
                                          <p:spTgt spid="87"/>
                                        </p:tgtEl>
                                      </p:cBhvr>
                                    </p:animEffect>
                                    <p:set>
                                      <p:cBhvr>
                                        <p:cTn id="577" dur="1" fill="hold">
                                          <p:stCondLst>
                                            <p:cond delay="499"/>
                                          </p:stCondLst>
                                        </p:cTn>
                                        <p:tgtEl>
                                          <p:spTgt spid="87"/>
                                        </p:tgtEl>
                                        <p:attrNameLst>
                                          <p:attrName>style.visibility</p:attrName>
                                        </p:attrNameLst>
                                      </p:cBhvr>
                                      <p:to>
                                        <p:strVal val="hidden"/>
                                      </p:to>
                                    </p:set>
                                  </p:childTnLst>
                                </p:cTn>
                              </p:par>
                            </p:childTnLst>
                          </p:cTn>
                        </p:par>
                      </p:childTnLst>
                    </p:cTn>
                  </p:par>
                </p:childTnLst>
              </p:cTn>
              <p:nextCondLst>
                <p:cond evt="onClick" delay="0">
                  <p:tgtEl>
                    <p:spTgt spid="87"/>
                  </p:tgtEl>
                </p:cond>
              </p:nextCondLst>
            </p:seq>
            <p:seq concurrent="1" nextAc="seek">
              <p:cTn id="578" restart="whenNotActive" fill="hold" evtFilter="cancelBubble" nodeType="interactiveSeq">
                <p:stCondLst>
                  <p:cond evt="onClick" delay="0">
                    <p:tgtEl>
                      <p:spTgt spid="92"/>
                    </p:tgtEl>
                  </p:cond>
                </p:stCondLst>
                <p:endSync evt="end" delay="0">
                  <p:rtn val="all"/>
                </p:endSync>
                <p:childTnLst>
                  <p:par>
                    <p:cTn id="579" fill="hold">
                      <p:stCondLst>
                        <p:cond delay="0"/>
                      </p:stCondLst>
                      <p:childTnLst>
                        <p:par>
                          <p:cTn id="580" fill="hold">
                            <p:stCondLst>
                              <p:cond delay="0"/>
                            </p:stCondLst>
                            <p:childTnLst>
                              <p:par>
                                <p:cTn id="581" presetID="53" presetClass="exit" presetSubtype="32" fill="hold" grpId="0" nodeType="clickEffect">
                                  <p:stCondLst>
                                    <p:cond delay="0"/>
                                  </p:stCondLst>
                                  <p:childTnLst>
                                    <p:anim calcmode="lin" valueType="num">
                                      <p:cBhvr>
                                        <p:cTn id="582" dur="500"/>
                                        <p:tgtEl>
                                          <p:spTgt spid="92"/>
                                        </p:tgtEl>
                                        <p:attrNameLst>
                                          <p:attrName>ppt_w</p:attrName>
                                        </p:attrNameLst>
                                      </p:cBhvr>
                                      <p:tavLst>
                                        <p:tav tm="0">
                                          <p:val>
                                            <p:strVal val="ppt_w"/>
                                          </p:val>
                                        </p:tav>
                                        <p:tav tm="100000">
                                          <p:val>
                                            <p:fltVal val="0"/>
                                          </p:val>
                                        </p:tav>
                                      </p:tavLst>
                                    </p:anim>
                                    <p:anim calcmode="lin" valueType="num">
                                      <p:cBhvr>
                                        <p:cTn id="583" dur="500"/>
                                        <p:tgtEl>
                                          <p:spTgt spid="92"/>
                                        </p:tgtEl>
                                        <p:attrNameLst>
                                          <p:attrName>ppt_h</p:attrName>
                                        </p:attrNameLst>
                                      </p:cBhvr>
                                      <p:tavLst>
                                        <p:tav tm="0">
                                          <p:val>
                                            <p:strVal val="ppt_h"/>
                                          </p:val>
                                        </p:tav>
                                        <p:tav tm="100000">
                                          <p:val>
                                            <p:fltVal val="0"/>
                                          </p:val>
                                        </p:tav>
                                      </p:tavLst>
                                    </p:anim>
                                    <p:animEffect transition="out" filter="fade">
                                      <p:cBhvr>
                                        <p:cTn id="584" dur="500"/>
                                        <p:tgtEl>
                                          <p:spTgt spid="92"/>
                                        </p:tgtEl>
                                      </p:cBhvr>
                                    </p:animEffect>
                                    <p:set>
                                      <p:cBhvr>
                                        <p:cTn id="585" dur="1" fill="hold">
                                          <p:stCondLst>
                                            <p:cond delay="499"/>
                                          </p:stCondLst>
                                        </p:cTn>
                                        <p:tgtEl>
                                          <p:spTgt spid="92"/>
                                        </p:tgtEl>
                                        <p:attrNameLst>
                                          <p:attrName>style.visibility</p:attrName>
                                        </p:attrNameLst>
                                      </p:cBhvr>
                                      <p:to>
                                        <p:strVal val="hidden"/>
                                      </p:to>
                                    </p:set>
                                  </p:childTnLst>
                                </p:cTn>
                              </p:par>
                            </p:childTnLst>
                          </p:cTn>
                        </p:par>
                      </p:childTnLst>
                    </p:cTn>
                  </p:par>
                </p:childTnLst>
              </p:cTn>
              <p:nextCondLst>
                <p:cond evt="onClick" delay="0">
                  <p:tgtEl>
                    <p:spTgt spid="92"/>
                  </p:tgtEl>
                </p:cond>
              </p:nextCondLst>
            </p:seq>
            <p:seq concurrent="1" nextAc="seek">
              <p:cTn id="586" restart="whenNotActive" fill="hold" evtFilter="cancelBubble" nodeType="interactiveSeq">
                <p:stCondLst>
                  <p:cond evt="onClick" delay="0">
                    <p:tgtEl>
                      <p:spTgt spid="90"/>
                    </p:tgtEl>
                  </p:cond>
                </p:stCondLst>
                <p:endSync evt="end" delay="0">
                  <p:rtn val="all"/>
                </p:endSync>
                <p:childTnLst>
                  <p:par>
                    <p:cTn id="587" fill="hold">
                      <p:stCondLst>
                        <p:cond delay="0"/>
                      </p:stCondLst>
                      <p:childTnLst>
                        <p:par>
                          <p:cTn id="588" fill="hold">
                            <p:stCondLst>
                              <p:cond delay="0"/>
                            </p:stCondLst>
                            <p:childTnLst>
                              <p:par>
                                <p:cTn id="589" presetID="53" presetClass="entr" presetSubtype="16" fill="hold" grpId="1" nodeType="clickEffect">
                                  <p:stCondLst>
                                    <p:cond delay="0"/>
                                  </p:stCondLst>
                                  <p:childTnLst>
                                    <p:set>
                                      <p:cBhvr>
                                        <p:cTn id="590" dur="1" fill="hold">
                                          <p:stCondLst>
                                            <p:cond delay="0"/>
                                          </p:stCondLst>
                                        </p:cTn>
                                        <p:tgtEl>
                                          <p:spTgt spid="92"/>
                                        </p:tgtEl>
                                        <p:attrNameLst>
                                          <p:attrName>style.visibility</p:attrName>
                                        </p:attrNameLst>
                                      </p:cBhvr>
                                      <p:to>
                                        <p:strVal val="visible"/>
                                      </p:to>
                                    </p:set>
                                    <p:anim calcmode="lin" valueType="num">
                                      <p:cBhvr>
                                        <p:cTn id="591" dur="500" fill="hold"/>
                                        <p:tgtEl>
                                          <p:spTgt spid="92"/>
                                        </p:tgtEl>
                                        <p:attrNameLst>
                                          <p:attrName>ppt_w</p:attrName>
                                        </p:attrNameLst>
                                      </p:cBhvr>
                                      <p:tavLst>
                                        <p:tav tm="0">
                                          <p:val>
                                            <p:fltVal val="0"/>
                                          </p:val>
                                        </p:tav>
                                        <p:tav tm="100000">
                                          <p:val>
                                            <p:strVal val="#ppt_w"/>
                                          </p:val>
                                        </p:tav>
                                      </p:tavLst>
                                    </p:anim>
                                    <p:anim calcmode="lin" valueType="num">
                                      <p:cBhvr>
                                        <p:cTn id="592" dur="500" fill="hold"/>
                                        <p:tgtEl>
                                          <p:spTgt spid="92"/>
                                        </p:tgtEl>
                                        <p:attrNameLst>
                                          <p:attrName>ppt_h</p:attrName>
                                        </p:attrNameLst>
                                      </p:cBhvr>
                                      <p:tavLst>
                                        <p:tav tm="0">
                                          <p:val>
                                            <p:fltVal val="0"/>
                                          </p:val>
                                        </p:tav>
                                        <p:tav tm="100000">
                                          <p:val>
                                            <p:strVal val="#ppt_h"/>
                                          </p:val>
                                        </p:tav>
                                      </p:tavLst>
                                    </p:anim>
                                    <p:animEffect transition="in" filter="fade">
                                      <p:cBhvr>
                                        <p:cTn id="593" dur="500"/>
                                        <p:tgtEl>
                                          <p:spTgt spid="92"/>
                                        </p:tgtEl>
                                      </p:cBhvr>
                                    </p:animEffect>
                                  </p:childTnLst>
                                </p:cTn>
                              </p:par>
                            </p:childTnLst>
                          </p:cTn>
                        </p:par>
                      </p:childTnLst>
                    </p:cTn>
                  </p:par>
                </p:childTnLst>
              </p:cTn>
              <p:nextCondLst>
                <p:cond evt="onClick" delay="0">
                  <p:tgtEl>
                    <p:spTgt spid="90"/>
                  </p:tgtEl>
                </p:cond>
              </p:nextCondLst>
            </p:seq>
            <p:seq concurrent="1" nextAc="seek">
              <p:cTn id="594" restart="whenNotActive" fill="hold" evtFilter="cancelBubble" nodeType="interactiveSeq">
                <p:stCondLst>
                  <p:cond evt="onClick" delay="0">
                    <p:tgtEl>
                      <p:spTgt spid="89"/>
                    </p:tgtEl>
                  </p:cond>
                </p:stCondLst>
                <p:endSync evt="end" delay="0">
                  <p:rtn val="all"/>
                </p:endSync>
                <p:childTnLst>
                  <p:par>
                    <p:cTn id="595" fill="hold">
                      <p:stCondLst>
                        <p:cond delay="0"/>
                      </p:stCondLst>
                      <p:childTnLst>
                        <p:par>
                          <p:cTn id="596" fill="hold">
                            <p:stCondLst>
                              <p:cond delay="0"/>
                            </p:stCondLst>
                            <p:childTnLst>
                              <p:par>
                                <p:cTn id="597" presetID="53" presetClass="entr" presetSubtype="16" fill="hold" grpId="0" nodeType="clickEffect">
                                  <p:stCondLst>
                                    <p:cond delay="0"/>
                                  </p:stCondLst>
                                  <p:childTnLst>
                                    <p:set>
                                      <p:cBhvr>
                                        <p:cTn id="598" dur="1" fill="hold">
                                          <p:stCondLst>
                                            <p:cond delay="0"/>
                                          </p:stCondLst>
                                        </p:cTn>
                                        <p:tgtEl>
                                          <p:spTgt spid="91"/>
                                        </p:tgtEl>
                                        <p:attrNameLst>
                                          <p:attrName>style.visibility</p:attrName>
                                        </p:attrNameLst>
                                      </p:cBhvr>
                                      <p:to>
                                        <p:strVal val="visible"/>
                                      </p:to>
                                    </p:set>
                                    <p:anim calcmode="lin" valueType="num">
                                      <p:cBhvr>
                                        <p:cTn id="599" dur="500" fill="hold"/>
                                        <p:tgtEl>
                                          <p:spTgt spid="91"/>
                                        </p:tgtEl>
                                        <p:attrNameLst>
                                          <p:attrName>ppt_w</p:attrName>
                                        </p:attrNameLst>
                                      </p:cBhvr>
                                      <p:tavLst>
                                        <p:tav tm="0">
                                          <p:val>
                                            <p:fltVal val="0"/>
                                          </p:val>
                                        </p:tav>
                                        <p:tav tm="100000">
                                          <p:val>
                                            <p:strVal val="#ppt_w"/>
                                          </p:val>
                                        </p:tav>
                                      </p:tavLst>
                                    </p:anim>
                                    <p:anim calcmode="lin" valueType="num">
                                      <p:cBhvr>
                                        <p:cTn id="600" dur="500" fill="hold"/>
                                        <p:tgtEl>
                                          <p:spTgt spid="91"/>
                                        </p:tgtEl>
                                        <p:attrNameLst>
                                          <p:attrName>ppt_h</p:attrName>
                                        </p:attrNameLst>
                                      </p:cBhvr>
                                      <p:tavLst>
                                        <p:tav tm="0">
                                          <p:val>
                                            <p:fltVal val="0"/>
                                          </p:val>
                                        </p:tav>
                                        <p:tav tm="100000">
                                          <p:val>
                                            <p:strVal val="#ppt_h"/>
                                          </p:val>
                                        </p:tav>
                                      </p:tavLst>
                                    </p:anim>
                                    <p:animEffect transition="in" filter="fade">
                                      <p:cBhvr>
                                        <p:cTn id="601" dur="500"/>
                                        <p:tgtEl>
                                          <p:spTgt spid="91"/>
                                        </p:tgtEl>
                                      </p:cBhvr>
                                    </p:animEffect>
                                  </p:childTnLst>
                                </p:cTn>
                              </p:par>
                            </p:childTnLst>
                          </p:cTn>
                        </p:par>
                      </p:childTnLst>
                    </p:cTn>
                  </p:par>
                </p:childTnLst>
              </p:cTn>
              <p:nextCondLst>
                <p:cond evt="onClick" delay="0">
                  <p:tgtEl>
                    <p:spTgt spid="89"/>
                  </p:tgtEl>
                </p:cond>
              </p:nextCondLst>
            </p:seq>
            <p:seq concurrent="1" nextAc="seek">
              <p:cTn id="602" restart="whenNotActive" fill="hold" evtFilter="cancelBubble" nodeType="interactiveSeq">
                <p:stCondLst>
                  <p:cond evt="onClick" delay="0">
                    <p:tgtEl>
                      <p:spTgt spid="91"/>
                    </p:tgtEl>
                  </p:cond>
                </p:stCondLst>
                <p:endSync evt="end" delay="0">
                  <p:rtn val="all"/>
                </p:endSync>
                <p:childTnLst>
                  <p:par>
                    <p:cTn id="603" fill="hold">
                      <p:stCondLst>
                        <p:cond delay="0"/>
                      </p:stCondLst>
                      <p:childTnLst>
                        <p:par>
                          <p:cTn id="604" fill="hold">
                            <p:stCondLst>
                              <p:cond delay="0"/>
                            </p:stCondLst>
                            <p:childTnLst>
                              <p:par>
                                <p:cTn id="605" presetID="53" presetClass="exit" presetSubtype="32" fill="hold" grpId="1" nodeType="clickEffect">
                                  <p:stCondLst>
                                    <p:cond delay="0"/>
                                  </p:stCondLst>
                                  <p:childTnLst>
                                    <p:anim calcmode="lin" valueType="num">
                                      <p:cBhvr>
                                        <p:cTn id="606" dur="500"/>
                                        <p:tgtEl>
                                          <p:spTgt spid="91"/>
                                        </p:tgtEl>
                                        <p:attrNameLst>
                                          <p:attrName>ppt_w</p:attrName>
                                        </p:attrNameLst>
                                      </p:cBhvr>
                                      <p:tavLst>
                                        <p:tav tm="0">
                                          <p:val>
                                            <p:strVal val="ppt_w"/>
                                          </p:val>
                                        </p:tav>
                                        <p:tav tm="100000">
                                          <p:val>
                                            <p:fltVal val="0"/>
                                          </p:val>
                                        </p:tav>
                                      </p:tavLst>
                                    </p:anim>
                                    <p:anim calcmode="lin" valueType="num">
                                      <p:cBhvr>
                                        <p:cTn id="607" dur="500"/>
                                        <p:tgtEl>
                                          <p:spTgt spid="91"/>
                                        </p:tgtEl>
                                        <p:attrNameLst>
                                          <p:attrName>ppt_h</p:attrName>
                                        </p:attrNameLst>
                                      </p:cBhvr>
                                      <p:tavLst>
                                        <p:tav tm="0">
                                          <p:val>
                                            <p:strVal val="ppt_h"/>
                                          </p:val>
                                        </p:tav>
                                        <p:tav tm="100000">
                                          <p:val>
                                            <p:fltVal val="0"/>
                                          </p:val>
                                        </p:tav>
                                      </p:tavLst>
                                    </p:anim>
                                    <p:animEffect transition="out" filter="fade">
                                      <p:cBhvr>
                                        <p:cTn id="608" dur="500"/>
                                        <p:tgtEl>
                                          <p:spTgt spid="91"/>
                                        </p:tgtEl>
                                      </p:cBhvr>
                                    </p:animEffect>
                                    <p:set>
                                      <p:cBhvr>
                                        <p:cTn id="609" dur="1" fill="hold">
                                          <p:stCondLst>
                                            <p:cond delay="499"/>
                                          </p:stCondLst>
                                        </p:cTn>
                                        <p:tgtEl>
                                          <p:spTgt spid="91"/>
                                        </p:tgtEl>
                                        <p:attrNameLst>
                                          <p:attrName>style.visibility</p:attrName>
                                        </p:attrNameLst>
                                      </p:cBhvr>
                                      <p:to>
                                        <p:strVal val="hidden"/>
                                      </p:to>
                                    </p:set>
                                  </p:childTnLst>
                                </p:cTn>
                              </p:par>
                            </p:childTnLst>
                          </p:cTn>
                        </p:par>
                      </p:childTnLst>
                    </p:cTn>
                  </p:par>
                </p:childTnLst>
              </p:cTn>
              <p:nextCondLst>
                <p:cond evt="onClick" delay="0">
                  <p:tgtEl>
                    <p:spTgt spid="91"/>
                  </p:tgtEl>
                </p:cond>
              </p:nextCondLst>
            </p:seq>
            <p:seq concurrent="1" nextAc="seek">
              <p:cTn id="610" restart="whenNotActive" fill="hold" evtFilter="cancelBubble" nodeType="interactiveSeq">
                <p:stCondLst>
                  <p:cond evt="onClick" delay="0">
                    <p:tgtEl>
                      <p:spTgt spid="96"/>
                    </p:tgtEl>
                  </p:cond>
                </p:stCondLst>
                <p:endSync evt="end" delay="0">
                  <p:rtn val="all"/>
                </p:endSync>
                <p:childTnLst>
                  <p:par>
                    <p:cTn id="611" fill="hold">
                      <p:stCondLst>
                        <p:cond delay="0"/>
                      </p:stCondLst>
                      <p:childTnLst>
                        <p:par>
                          <p:cTn id="612" fill="hold">
                            <p:stCondLst>
                              <p:cond delay="0"/>
                            </p:stCondLst>
                            <p:childTnLst>
                              <p:par>
                                <p:cTn id="613" presetID="53" presetClass="exit" presetSubtype="32" fill="hold" grpId="0" nodeType="clickEffect">
                                  <p:stCondLst>
                                    <p:cond delay="0"/>
                                  </p:stCondLst>
                                  <p:childTnLst>
                                    <p:anim calcmode="lin" valueType="num">
                                      <p:cBhvr>
                                        <p:cTn id="614" dur="500"/>
                                        <p:tgtEl>
                                          <p:spTgt spid="96"/>
                                        </p:tgtEl>
                                        <p:attrNameLst>
                                          <p:attrName>ppt_w</p:attrName>
                                        </p:attrNameLst>
                                      </p:cBhvr>
                                      <p:tavLst>
                                        <p:tav tm="0">
                                          <p:val>
                                            <p:strVal val="ppt_w"/>
                                          </p:val>
                                        </p:tav>
                                        <p:tav tm="100000">
                                          <p:val>
                                            <p:fltVal val="0"/>
                                          </p:val>
                                        </p:tav>
                                      </p:tavLst>
                                    </p:anim>
                                    <p:anim calcmode="lin" valueType="num">
                                      <p:cBhvr>
                                        <p:cTn id="615" dur="500"/>
                                        <p:tgtEl>
                                          <p:spTgt spid="96"/>
                                        </p:tgtEl>
                                        <p:attrNameLst>
                                          <p:attrName>ppt_h</p:attrName>
                                        </p:attrNameLst>
                                      </p:cBhvr>
                                      <p:tavLst>
                                        <p:tav tm="0">
                                          <p:val>
                                            <p:strVal val="ppt_h"/>
                                          </p:val>
                                        </p:tav>
                                        <p:tav tm="100000">
                                          <p:val>
                                            <p:fltVal val="0"/>
                                          </p:val>
                                        </p:tav>
                                      </p:tavLst>
                                    </p:anim>
                                    <p:animEffect transition="out" filter="fade">
                                      <p:cBhvr>
                                        <p:cTn id="616" dur="500"/>
                                        <p:tgtEl>
                                          <p:spTgt spid="96"/>
                                        </p:tgtEl>
                                      </p:cBhvr>
                                    </p:animEffect>
                                    <p:set>
                                      <p:cBhvr>
                                        <p:cTn id="617" dur="1" fill="hold">
                                          <p:stCondLst>
                                            <p:cond delay="499"/>
                                          </p:stCondLst>
                                        </p:cTn>
                                        <p:tgtEl>
                                          <p:spTgt spid="96"/>
                                        </p:tgtEl>
                                        <p:attrNameLst>
                                          <p:attrName>style.visibility</p:attrName>
                                        </p:attrNameLst>
                                      </p:cBhvr>
                                      <p:to>
                                        <p:strVal val="hidden"/>
                                      </p:to>
                                    </p:set>
                                  </p:childTnLst>
                                </p:cTn>
                              </p:par>
                            </p:childTnLst>
                          </p:cTn>
                        </p:par>
                      </p:childTnLst>
                    </p:cTn>
                  </p:par>
                </p:childTnLst>
              </p:cTn>
              <p:nextCondLst>
                <p:cond evt="onClick" delay="0">
                  <p:tgtEl>
                    <p:spTgt spid="96"/>
                  </p:tgtEl>
                </p:cond>
              </p:nextCondLst>
            </p:seq>
            <p:seq concurrent="1" nextAc="seek">
              <p:cTn id="618" restart="whenNotActive" fill="hold" evtFilter="cancelBubble" nodeType="interactiveSeq">
                <p:stCondLst>
                  <p:cond evt="onClick" delay="0">
                    <p:tgtEl>
                      <p:spTgt spid="94"/>
                    </p:tgtEl>
                  </p:cond>
                </p:stCondLst>
                <p:endSync evt="end" delay="0">
                  <p:rtn val="all"/>
                </p:endSync>
                <p:childTnLst>
                  <p:par>
                    <p:cTn id="619" fill="hold">
                      <p:stCondLst>
                        <p:cond delay="0"/>
                      </p:stCondLst>
                      <p:childTnLst>
                        <p:par>
                          <p:cTn id="620" fill="hold">
                            <p:stCondLst>
                              <p:cond delay="0"/>
                            </p:stCondLst>
                            <p:childTnLst>
                              <p:par>
                                <p:cTn id="621" presetID="53" presetClass="entr" presetSubtype="16" fill="hold" grpId="1" nodeType="clickEffect">
                                  <p:stCondLst>
                                    <p:cond delay="0"/>
                                  </p:stCondLst>
                                  <p:childTnLst>
                                    <p:set>
                                      <p:cBhvr>
                                        <p:cTn id="622" dur="1" fill="hold">
                                          <p:stCondLst>
                                            <p:cond delay="0"/>
                                          </p:stCondLst>
                                        </p:cTn>
                                        <p:tgtEl>
                                          <p:spTgt spid="96"/>
                                        </p:tgtEl>
                                        <p:attrNameLst>
                                          <p:attrName>style.visibility</p:attrName>
                                        </p:attrNameLst>
                                      </p:cBhvr>
                                      <p:to>
                                        <p:strVal val="visible"/>
                                      </p:to>
                                    </p:set>
                                    <p:anim calcmode="lin" valueType="num">
                                      <p:cBhvr>
                                        <p:cTn id="623" dur="500" fill="hold"/>
                                        <p:tgtEl>
                                          <p:spTgt spid="96"/>
                                        </p:tgtEl>
                                        <p:attrNameLst>
                                          <p:attrName>ppt_w</p:attrName>
                                        </p:attrNameLst>
                                      </p:cBhvr>
                                      <p:tavLst>
                                        <p:tav tm="0">
                                          <p:val>
                                            <p:fltVal val="0"/>
                                          </p:val>
                                        </p:tav>
                                        <p:tav tm="100000">
                                          <p:val>
                                            <p:strVal val="#ppt_w"/>
                                          </p:val>
                                        </p:tav>
                                      </p:tavLst>
                                    </p:anim>
                                    <p:anim calcmode="lin" valueType="num">
                                      <p:cBhvr>
                                        <p:cTn id="624" dur="500" fill="hold"/>
                                        <p:tgtEl>
                                          <p:spTgt spid="96"/>
                                        </p:tgtEl>
                                        <p:attrNameLst>
                                          <p:attrName>ppt_h</p:attrName>
                                        </p:attrNameLst>
                                      </p:cBhvr>
                                      <p:tavLst>
                                        <p:tav tm="0">
                                          <p:val>
                                            <p:fltVal val="0"/>
                                          </p:val>
                                        </p:tav>
                                        <p:tav tm="100000">
                                          <p:val>
                                            <p:strVal val="#ppt_h"/>
                                          </p:val>
                                        </p:tav>
                                      </p:tavLst>
                                    </p:anim>
                                    <p:animEffect transition="in" filter="fade">
                                      <p:cBhvr>
                                        <p:cTn id="625" dur="500"/>
                                        <p:tgtEl>
                                          <p:spTgt spid="96"/>
                                        </p:tgtEl>
                                      </p:cBhvr>
                                    </p:animEffect>
                                  </p:childTnLst>
                                </p:cTn>
                              </p:par>
                            </p:childTnLst>
                          </p:cTn>
                        </p:par>
                      </p:childTnLst>
                    </p:cTn>
                  </p:par>
                </p:childTnLst>
              </p:cTn>
              <p:nextCondLst>
                <p:cond evt="onClick" delay="0">
                  <p:tgtEl>
                    <p:spTgt spid="94"/>
                  </p:tgtEl>
                </p:cond>
              </p:nextCondLst>
            </p:seq>
            <p:seq concurrent="1" nextAc="seek">
              <p:cTn id="626" restart="whenNotActive" fill="hold" evtFilter="cancelBubble" nodeType="interactiveSeq">
                <p:stCondLst>
                  <p:cond evt="onClick" delay="0">
                    <p:tgtEl>
                      <p:spTgt spid="93"/>
                    </p:tgtEl>
                  </p:cond>
                </p:stCondLst>
                <p:endSync evt="end" delay="0">
                  <p:rtn val="all"/>
                </p:endSync>
                <p:childTnLst>
                  <p:par>
                    <p:cTn id="627" fill="hold">
                      <p:stCondLst>
                        <p:cond delay="0"/>
                      </p:stCondLst>
                      <p:childTnLst>
                        <p:par>
                          <p:cTn id="628" fill="hold">
                            <p:stCondLst>
                              <p:cond delay="0"/>
                            </p:stCondLst>
                            <p:childTnLst>
                              <p:par>
                                <p:cTn id="629" presetID="53" presetClass="entr" presetSubtype="16" fill="hold" grpId="0" nodeType="clickEffect">
                                  <p:stCondLst>
                                    <p:cond delay="0"/>
                                  </p:stCondLst>
                                  <p:childTnLst>
                                    <p:set>
                                      <p:cBhvr>
                                        <p:cTn id="630" dur="1" fill="hold">
                                          <p:stCondLst>
                                            <p:cond delay="0"/>
                                          </p:stCondLst>
                                        </p:cTn>
                                        <p:tgtEl>
                                          <p:spTgt spid="95"/>
                                        </p:tgtEl>
                                        <p:attrNameLst>
                                          <p:attrName>style.visibility</p:attrName>
                                        </p:attrNameLst>
                                      </p:cBhvr>
                                      <p:to>
                                        <p:strVal val="visible"/>
                                      </p:to>
                                    </p:set>
                                    <p:anim calcmode="lin" valueType="num">
                                      <p:cBhvr>
                                        <p:cTn id="631" dur="500" fill="hold"/>
                                        <p:tgtEl>
                                          <p:spTgt spid="95"/>
                                        </p:tgtEl>
                                        <p:attrNameLst>
                                          <p:attrName>ppt_w</p:attrName>
                                        </p:attrNameLst>
                                      </p:cBhvr>
                                      <p:tavLst>
                                        <p:tav tm="0">
                                          <p:val>
                                            <p:fltVal val="0"/>
                                          </p:val>
                                        </p:tav>
                                        <p:tav tm="100000">
                                          <p:val>
                                            <p:strVal val="#ppt_w"/>
                                          </p:val>
                                        </p:tav>
                                      </p:tavLst>
                                    </p:anim>
                                    <p:anim calcmode="lin" valueType="num">
                                      <p:cBhvr>
                                        <p:cTn id="632" dur="500" fill="hold"/>
                                        <p:tgtEl>
                                          <p:spTgt spid="95"/>
                                        </p:tgtEl>
                                        <p:attrNameLst>
                                          <p:attrName>ppt_h</p:attrName>
                                        </p:attrNameLst>
                                      </p:cBhvr>
                                      <p:tavLst>
                                        <p:tav tm="0">
                                          <p:val>
                                            <p:fltVal val="0"/>
                                          </p:val>
                                        </p:tav>
                                        <p:tav tm="100000">
                                          <p:val>
                                            <p:strVal val="#ppt_h"/>
                                          </p:val>
                                        </p:tav>
                                      </p:tavLst>
                                    </p:anim>
                                    <p:animEffect transition="in" filter="fade">
                                      <p:cBhvr>
                                        <p:cTn id="633" dur="500"/>
                                        <p:tgtEl>
                                          <p:spTgt spid="95"/>
                                        </p:tgtEl>
                                      </p:cBhvr>
                                    </p:animEffect>
                                  </p:childTnLst>
                                </p:cTn>
                              </p:par>
                            </p:childTnLst>
                          </p:cTn>
                        </p:par>
                      </p:childTnLst>
                    </p:cTn>
                  </p:par>
                </p:childTnLst>
              </p:cTn>
              <p:nextCondLst>
                <p:cond evt="onClick" delay="0">
                  <p:tgtEl>
                    <p:spTgt spid="93"/>
                  </p:tgtEl>
                </p:cond>
              </p:nextCondLst>
            </p:seq>
            <p:seq concurrent="1" nextAc="seek">
              <p:cTn id="634" restart="whenNotActive" fill="hold" evtFilter="cancelBubble" nodeType="interactiveSeq">
                <p:stCondLst>
                  <p:cond evt="onClick" delay="0">
                    <p:tgtEl>
                      <p:spTgt spid="95"/>
                    </p:tgtEl>
                  </p:cond>
                </p:stCondLst>
                <p:endSync evt="end" delay="0">
                  <p:rtn val="all"/>
                </p:endSync>
                <p:childTnLst>
                  <p:par>
                    <p:cTn id="635" fill="hold">
                      <p:stCondLst>
                        <p:cond delay="0"/>
                      </p:stCondLst>
                      <p:childTnLst>
                        <p:par>
                          <p:cTn id="636" fill="hold">
                            <p:stCondLst>
                              <p:cond delay="0"/>
                            </p:stCondLst>
                            <p:childTnLst>
                              <p:par>
                                <p:cTn id="637" presetID="53" presetClass="exit" presetSubtype="32" fill="hold" grpId="1" nodeType="clickEffect">
                                  <p:stCondLst>
                                    <p:cond delay="0"/>
                                  </p:stCondLst>
                                  <p:childTnLst>
                                    <p:anim calcmode="lin" valueType="num">
                                      <p:cBhvr>
                                        <p:cTn id="638" dur="500"/>
                                        <p:tgtEl>
                                          <p:spTgt spid="95"/>
                                        </p:tgtEl>
                                        <p:attrNameLst>
                                          <p:attrName>ppt_w</p:attrName>
                                        </p:attrNameLst>
                                      </p:cBhvr>
                                      <p:tavLst>
                                        <p:tav tm="0">
                                          <p:val>
                                            <p:strVal val="ppt_w"/>
                                          </p:val>
                                        </p:tav>
                                        <p:tav tm="100000">
                                          <p:val>
                                            <p:fltVal val="0"/>
                                          </p:val>
                                        </p:tav>
                                      </p:tavLst>
                                    </p:anim>
                                    <p:anim calcmode="lin" valueType="num">
                                      <p:cBhvr>
                                        <p:cTn id="639" dur="500"/>
                                        <p:tgtEl>
                                          <p:spTgt spid="95"/>
                                        </p:tgtEl>
                                        <p:attrNameLst>
                                          <p:attrName>ppt_h</p:attrName>
                                        </p:attrNameLst>
                                      </p:cBhvr>
                                      <p:tavLst>
                                        <p:tav tm="0">
                                          <p:val>
                                            <p:strVal val="ppt_h"/>
                                          </p:val>
                                        </p:tav>
                                        <p:tav tm="100000">
                                          <p:val>
                                            <p:fltVal val="0"/>
                                          </p:val>
                                        </p:tav>
                                      </p:tavLst>
                                    </p:anim>
                                    <p:animEffect transition="out" filter="fade">
                                      <p:cBhvr>
                                        <p:cTn id="640" dur="500"/>
                                        <p:tgtEl>
                                          <p:spTgt spid="95"/>
                                        </p:tgtEl>
                                      </p:cBhvr>
                                    </p:animEffect>
                                    <p:set>
                                      <p:cBhvr>
                                        <p:cTn id="641" dur="1" fill="hold">
                                          <p:stCondLst>
                                            <p:cond delay="499"/>
                                          </p:stCondLst>
                                        </p:cTn>
                                        <p:tgtEl>
                                          <p:spTgt spid="95"/>
                                        </p:tgtEl>
                                        <p:attrNameLst>
                                          <p:attrName>style.visibility</p:attrName>
                                        </p:attrNameLst>
                                      </p:cBhvr>
                                      <p:to>
                                        <p:strVal val="hidden"/>
                                      </p:to>
                                    </p:set>
                                  </p:childTnLst>
                                </p:cTn>
                              </p:par>
                            </p:childTnLst>
                          </p:cTn>
                        </p:par>
                      </p:childTnLst>
                    </p:cTn>
                  </p:par>
                </p:childTnLst>
              </p:cTn>
              <p:nextCondLst>
                <p:cond evt="onClick" delay="0">
                  <p:tgtEl>
                    <p:spTgt spid="95"/>
                  </p:tgtEl>
                </p:cond>
              </p:nextCondLst>
            </p:seq>
            <p:seq concurrent="1" nextAc="seek">
              <p:cTn id="642" restart="whenNotActive" fill="hold" evtFilter="cancelBubble" nodeType="interactiveSeq">
                <p:stCondLst>
                  <p:cond evt="onClick" delay="0">
                    <p:tgtEl>
                      <p:spTgt spid="100"/>
                    </p:tgtEl>
                  </p:cond>
                </p:stCondLst>
                <p:endSync evt="end" delay="0">
                  <p:rtn val="all"/>
                </p:endSync>
                <p:childTnLst>
                  <p:par>
                    <p:cTn id="643" fill="hold">
                      <p:stCondLst>
                        <p:cond delay="0"/>
                      </p:stCondLst>
                      <p:childTnLst>
                        <p:par>
                          <p:cTn id="644" fill="hold">
                            <p:stCondLst>
                              <p:cond delay="0"/>
                            </p:stCondLst>
                            <p:childTnLst>
                              <p:par>
                                <p:cTn id="645" presetID="53" presetClass="exit" presetSubtype="32" fill="hold" grpId="0" nodeType="clickEffect">
                                  <p:stCondLst>
                                    <p:cond delay="0"/>
                                  </p:stCondLst>
                                  <p:childTnLst>
                                    <p:anim calcmode="lin" valueType="num">
                                      <p:cBhvr>
                                        <p:cTn id="646" dur="500"/>
                                        <p:tgtEl>
                                          <p:spTgt spid="100"/>
                                        </p:tgtEl>
                                        <p:attrNameLst>
                                          <p:attrName>ppt_w</p:attrName>
                                        </p:attrNameLst>
                                      </p:cBhvr>
                                      <p:tavLst>
                                        <p:tav tm="0">
                                          <p:val>
                                            <p:strVal val="ppt_w"/>
                                          </p:val>
                                        </p:tav>
                                        <p:tav tm="100000">
                                          <p:val>
                                            <p:fltVal val="0"/>
                                          </p:val>
                                        </p:tav>
                                      </p:tavLst>
                                    </p:anim>
                                    <p:anim calcmode="lin" valueType="num">
                                      <p:cBhvr>
                                        <p:cTn id="647" dur="500"/>
                                        <p:tgtEl>
                                          <p:spTgt spid="100"/>
                                        </p:tgtEl>
                                        <p:attrNameLst>
                                          <p:attrName>ppt_h</p:attrName>
                                        </p:attrNameLst>
                                      </p:cBhvr>
                                      <p:tavLst>
                                        <p:tav tm="0">
                                          <p:val>
                                            <p:strVal val="ppt_h"/>
                                          </p:val>
                                        </p:tav>
                                        <p:tav tm="100000">
                                          <p:val>
                                            <p:fltVal val="0"/>
                                          </p:val>
                                        </p:tav>
                                      </p:tavLst>
                                    </p:anim>
                                    <p:animEffect transition="out" filter="fade">
                                      <p:cBhvr>
                                        <p:cTn id="648" dur="500"/>
                                        <p:tgtEl>
                                          <p:spTgt spid="100"/>
                                        </p:tgtEl>
                                      </p:cBhvr>
                                    </p:animEffect>
                                    <p:set>
                                      <p:cBhvr>
                                        <p:cTn id="649" dur="1" fill="hold">
                                          <p:stCondLst>
                                            <p:cond delay="499"/>
                                          </p:stCondLst>
                                        </p:cTn>
                                        <p:tgtEl>
                                          <p:spTgt spid="100"/>
                                        </p:tgtEl>
                                        <p:attrNameLst>
                                          <p:attrName>style.visibility</p:attrName>
                                        </p:attrNameLst>
                                      </p:cBhvr>
                                      <p:to>
                                        <p:strVal val="hidden"/>
                                      </p:to>
                                    </p:set>
                                  </p:childTnLst>
                                </p:cTn>
                              </p:par>
                            </p:childTnLst>
                          </p:cTn>
                        </p:par>
                      </p:childTnLst>
                    </p:cTn>
                  </p:par>
                </p:childTnLst>
              </p:cTn>
              <p:nextCondLst>
                <p:cond evt="onClick" delay="0">
                  <p:tgtEl>
                    <p:spTgt spid="100"/>
                  </p:tgtEl>
                </p:cond>
              </p:nextCondLst>
            </p:seq>
            <p:seq concurrent="1" nextAc="seek">
              <p:cTn id="650" restart="whenNotActive" fill="hold" evtFilter="cancelBubble" nodeType="interactiveSeq">
                <p:stCondLst>
                  <p:cond evt="onClick" delay="0">
                    <p:tgtEl>
                      <p:spTgt spid="98"/>
                    </p:tgtEl>
                  </p:cond>
                </p:stCondLst>
                <p:endSync evt="end" delay="0">
                  <p:rtn val="all"/>
                </p:endSync>
                <p:childTnLst>
                  <p:par>
                    <p:cTn id="651" fill="hold">
                      <p:stCondLst>
                        <p:cond delay="0"/>
                      </p:stCondLst>
                      <p:childTnLst>
                        <p:par>
                          <p:cTn id="652" fill="hold">
                            <p:stCondLst>
                              <p:cond delay="0"/>
                            </p:stCondLst>
                            <p:childTnLst>
                              <p:par>
                                <p:cTn id="653" presetID="53" presetClass="entr" presetSubtype="16" fill="hold" grpId="1" nodeType="clickEffect">
                                  <p:stCondLst>
                                    <p:cond delay="0"/>
                                  </p:stCondLst>
                                  <p:childTnLst>
                                    <p:set>
                                      <p:cBhvr>
                                        <p:cTn id="654" dur="1" fill="hold">
                                          <p:stCondLst>
                                            <p:cond delay="0"/>
                                          </p:stCondLst>
                                        </p:cTn>
                                        <p:tgtEl>
                                          <p:spTgt spid="100"/>
                                        </p:tgtEl>
                                        <p:attrNameLst>
                                          <p:attrName>style.visibility</p:attrName>
                                        </p:attrNameLst>
                                      </p:cBhvr>
                                      <p:to>
                                        <p:strVal val="visible"/>
                                      </p:to>
                                    </p:set>
                                    <p:anim calcmode="lin" valueType="num">
                                      <p:cBhvr>
                                        <p:cTn id="655" dur="500" fill="hold"/>
                                        <p:tgtEl>
                                          <p:spTgt spid="100"/>
                                        </p:tgtEl>
                                        <p:attrNameLst>
                                          <p:attrName>ppt_w</p:attrName>
                                        </p:attrNameLst>
                                      </p:cBhvr>
                                      <p:tavLst>
                                        <p:tav tm="0">
                                          <p:val>
                                            <p:fltVal val="0"/>
                                          </p:val>
                                        </p:tav>
                                        <p:tav tm="100000">
                                          <p:val>
                                            <p:strVal val="#ppt_w"/>
                                          </p:val>
                                        </p:tav>
                                      </p:tavLst>
                                    </p:anim>
                                    <p:anim calcmode="lin" valueType="num">
                                      <p:cBhvr>
                                        <p:cTn id="656" dur="500" fill="hold"/>
                                        <p:tgtEl>
                                          <p:spTgt spid="100"/>
                                        </p:tgtEl>
                                        <p:attrNameLst>
                                          <p:attrName>ppt_h</p:attrName>
                                        </p:attrNameLst>
                                      </p:cBhvr>
                                      <p:tavLst>
                                        <p:tav tm="0">
                                          <p:val>
                                            <p:fltVal val="0"/>
                                          </p:val>
                                        </p:tav>
                                        <p:tav tm="100000">
                                          <p:val>
                                            <p:strVal val="#ppt_h"/>
                                          </p:val>
                                        </p:tav>
                                      </p:tavLst>
                                    </p:anim>
                                    <p:animEffect transition="in" filter="fade">
                                      <p:cBhvr>
                                        <p:cTn id="657" dur="500"/>
                                        <p:tgtEl>
                                          <p:spTgt spid="100"/>
                                        </p:tgtEl>
                                      </p:cBhvr>
                                    </p:animEffect>
                                  </p:childTnLst>
                                </p:cTn>
                              </p:par>
                            </p:childTnLst>
                          </p:cTn>
                        </p:par>
                      </p:childTnLst>
                    </p:cTn>
                  </p:par>
                </p:childTnLst>
              </p:cTn>
              <p:nextCondLst>
                <p:cond evt="onClick" delay="0">
                  <p:tgtEl>
                    <p:spTgt spid="98"/>
                  </p:tgtEl>
                </p:cond>
              </p:nextCondLst>
            </p:seq>
            <p:seq concurrent="1" nextAc="seek">
              <p:cTn id="658" restart="whenNotActive" fill="hold" evtFilter="cancelBubble" nodeType="interactiveSeq">
                <p:stCondLst>
                  <p:cond evt="onClick" delay="0">
                    <p:tgtEl>
                      <p:spTgt spid="97"/>
                    </p:tgtEl>
                  </p:cond>
                </p:stCondLst>
                <p:endSync evt="end" delay="0">
                  <p:rtn val="all"/>
                </p:endSync>
                <p:childTnLst>
                  <p:par>
                    <p:cTn id="659" fill="hold">
                      <p:stCondLst>
                        <p:cond delay="0"/>
                      </p:stCondLst>
                      <p:childTnLst>
                        <p:par>
                          <p:cTn id="660" fill="hold">
                            <p:stCondLst>
                              <p:cond delay="0"/>
                            </p:stCondLst>
                            <p:childTnLst>
                              <p:par>
                                <p:cTn id="661" presetID="53" presetClass="entr" presetSubtype="16" fill="hold" grpId="0" nodeType="clickEffect">
                                  <p:stCondLst>
                                    <p:cond delay="0"/>
                                  </p:stCondLst>
                                  <p:childTnLst>
                                    <p:set>
                                      <p:cBhvr>
                                        <p:cTn id="662" dur="1" fill="hold">
                                          <p:stCondLst>
                                            <p:cond delay="0"/>
                                          </p:stCondLst>
                                        </p:cTn>
                                        <p:tgtEl>
                                          <p:spTgt spid="99"/>
                                        </p:tgtEl>
                                        <p:attrNameLst>
                                          <p:attrName>style.visibility</p:attrName>
                                        </p:attrNameLst>
                                      </p:cBhvr>
                                      <p:to>
                                        <p:strVal val="visible"/>
                                      </p:to>
                                    </p:set>
                                    <p:anim calcmode="lin" valueType="num">
                                      <p:cBhvr>
                                        <p:cTn id="663" dur="500" fill="hold"/>
                                        <p:tgtEl>
                                          <p:spTgt spid="99"/>
                                        </p:tgtEl>
                                        <p:attrNameLst>
                                          <p:attrName>ppt_w</p:attrName>
                                        </p:attrNameLst>
                                      </p:cBhvr>
                                      <p:tavLst>
                                        <p:tav tm="0">
                                          <p:val>
                                            <p:fltVal val="0"/>
                                          </p:val>
                                        </p:tav>
                                        <p:tav tm="100000">
                                          <p:val>
                                            <p:strVal val="#ppt_w"/>
                                          </p:val>
                                        </p:tav>
                                      </p:tavLst>
                                    </p:anim>
                                    <p:anim calcmode="lin" valueType="num">
                                      <p:cBhvr>
                                        <p:cTn id="664" dur="500" fill="hold"/>
                                        <p:tgtEl>
                                          <p:spTgt spid="99"/>
                                        </p:tgtEl>
                                        <p:attrNameLst>
                                          <p:attrName>ppt_h</p:attrName>
                                        </p:attrNameLst>
                                      </p:cBhvr>
                                      <p:tavLst>
                                        <p:tav tm="0">
                                          <p:val>
                                            <p:fltVal val="0"/>
                                          </p:val>
                                        </p:tav>
                                        <p:tav tm="100000">
                                          <p:val>
                                            <p:strVal val="#ppt_h"/>
                                          </p:val>
                                        </p:tav>
                                      </p:tavLst>
                                    </p:anim>
                                    <p:animEffect transition="in" filter="fade">
                                      <p:cBhvr>
                                        <p:cTn id="665" dur="500"/>
                                        <p:tgtEl>
                                          <p:spTgt spid="99"/>
                                        </p:tgtEl>
                                      </p:cBhvr>
                                    </p:animEffect>
                                  </p:childTnLst>
                                </p:cTn>
                              </p:par>
                            </p:childTnLst>
                          </p:cTn>
                        </p:par>
                      </p:childTnLst>
                    </p:cTn>
                  </p:par>
                </p:childTnLst>
              </p:cTn>
              <p:nextCondLst>
                <p:cond evt="onClick" delay="0">
                  <p:tgtEl>
                    <p:spTgt spid="97"/>
                  </p:tgtEl>
                </p:cond>
              </p:nextCondLst>
            </p:seq>
            <p:seq concurrent="1" nextAc="seek">
              <p:cTn id="666" restart="whenNotActive" fill="hold" evtFilter="cancelBubble" nodeType="interactiveSeq">
                <p:stCondLst>
                  <p:cond evt="onClick" delay="0">
                    <p:tgtEl>
                      <p:spTgt spid="99"/>
                    </p:tgtEl>
                  </p:cond>
                </p:stCondLst>
                <p:endSync evt="end" delay="0">
                  <p:rtn val="all"/>
                </p:endSync>
                <p:childTnLst>
                  <p:par>
                    <p:cTn id="667" fill="hold">
                      <p:stCondLst>
                        <p:cond delay="0"/>
                      </p:stCondLst>
                      <p:childTnLst>
                        <p:par>
                          <p:cTn id="668" fill="hold">
                            <p:stCondLst>
                              <p:cond delay="0"/>
                            </p:stCondLst>
                            <p:childTnLst>
                              <p:par>
                                <p:cTn id="669" presetID="53" presetClass="exit" presetSubtype="32" fill="hold" grpId="1" nodeType="clickEffect">
                                  <p:stCondLst>
                                    <p:cond delay="0"/>
                                  </p:stCondLst>
                                  <p:childTnLst>
                                    <p:anim calcmode="lin" valueType="num">
                                      <p:cBhvr>
                                        <p:cTn id="670" dur="500"/>
                                        <p:tgtEl>
                                          <p:spTgt spid="99"/>
                                        </p:tgtEl>
                                        <p:attrNameLst>
                                          <p:attrName>ppt_w</p:attrName>
                                        </p:attrNameLst>
                                      </p:cBhvr>
                                      <p:tavLst>
                                        <p:tav tm="0">
                                          <p:val>
                                            <p:strVal val="ppt_w"/>
                                          </p:val>
                                        </p:tav>
                                        <p:tav tm="100000">
                                          <p:val>
                                            <p:fltVal val="0"/>
                                          </p:val>
                                        </p:tav>
                                      </p:tavLst>
                                    </p:anim>
                                    <p:anim calcmode="lin" valueType="num">
                                      <p:cBhvr>
                                        <p:cTn id="671" dur="500"/>
                                        <p:tgtEl>
                                          <p:spTgt spid="99"/>
                                        </p:tgtEl>
                                        <p:attrNameLst>
                                          <p:attrName>ppt_h</p:attrName>
                                        </p:attrNameLst>
                                      </p:cBhvr>
                                      <p:tavLst>
                                        <p:tav tm="0">
                                          <p:val>
                                            <p:strVal val="ppt_h"/>
                                          </p:val>
                                        </p:tav>
                                        <p:tav tm="100000">
                                          <p:val>
                                            <p:fltVal val="0"/>
                                          </p:val>
                                        </p:tav>
                                      </p:tavLst>
                                    </p:anim>
                                    <p:animEffect transition="out" filter="fade">
                                      <p:cBhvr>
                                        <p:cTn id="672" dur="500"/>
                                        <p:tgtEl>
                                          <p:spTgt spid="99"/>
                                        </p:tgtEl>
                                      </p:cBhvr>
                                    </p:animEffect>
                                    <p:set>
                                      <p:cBhvr>
                                        <p:cTn id="673" dur="1" fill="hold">
                                          <p:stCondLst>
                                            <p:cond delay="499"/>
                                          </p:stCondLst>
                                        </p:cTn>
                                        <p:tgtEl>
                                          <p:spTgt spid="99"/>
                                        </p:tgtEl>
                                        <p:attrNameLst>
                                          <p:attrName>style.visibility</p:attrName>
                                        </p:attrNameLst>
                                      </p:cBhvr>
                                      <p:to>
                                        <p:strVal val="hidden"/>
                                      </p:to>
                                    </p:set>
                                  </p:childTnLst>
                                </p:cTn>
                              </p:par>
                            </p:childTnLst>
                          </p:cTn>
                        </p:par>
                      </p:childTnLst>
                    </p:cTn>
                  </p:par>
                </p:childTnLst>
              </p:cTn>
              <p:nextCondLst>
                <p:cond evt="onClick" delay="0">
                  <p:tgtEl>
                    <p:spTgt spid="99"/>
                  </p:tgtEl>
                </p:cond>
              </p:nextCondLst>
            </p:seq>
            <p:seq concurrent="1" nextAc="seek">
              <p:cTn id="674" restart="whenNotActive" fill="hold" evtFilter="cancelBubble" nodeType="interactiveSeq">
                <p:stCondLst>
                  <p:cond evt="onClick" delay="0">
                    <p:tgtEl>
                      <p:spTgt spid="104"/>
                    </p:tgtEl>
                  </p:cond>
                </p:stCondLst>
                <p:endSync evt="end" delay="0">
                  <p:rtn val="all"/>
                </p:endSync>
                <p:childTnLst>
                  <p:par>
                    <p:cTn id="675" fill="hold">
                      <p:stCondLst>
                        <p:cond delay="0"/>
                      </p:stCondLst>
                      <p:childTnLst>
                        <p:par>
                          <p:cTn id="676" fill="hold">
                            <p:stCondLst>
                              <p:cond delay="0"/>
                            </p:stCondLst>
                            <p:childTnLst>
                              <p:par>
                                <p:cTn id="677" presetID="53" presetClass="exit" presetSubtype="32" fill="hold" grpId="0" nodeType="clickEffect">
                                  <p:stCondLst>
                                    <p:cond delay="0"/>
                                  </p:stCondLst>
                                  <p:childTnLst>
                                    <p:anim calcmode="lin" valueType="num">
                                      <p:cBhvr>
                                        <p:cTn id="678" dur="500"/>
                                        <p:tgtEl>
                                          <p:spTgt spid="104"/>
                                        </p:tgtEl>
                                        <p:attrNameLst>
                                          <p:attrName>ppt_w</p:attrName>
                                        </p:attrNameLst>
                                      </p:cBhvr>
                                      <p:tavLst>
                                        <p:tav tm="0">
                                          <p:val>
                                            <p:strVal val="ppt_w"/>
                                          </p:val>
                                        </p:tav>
                                        <p:tav tm="100000">
                                          <p:val>
                                            <p:fltVal val="0"/>
                                          </p:val>
                                        </p:tav>
                                      </p:tavLst>
                                    </p:anim>
                                    <p:anim calcmode="lin" valueType="num">
                                      <p:cBhvr>
                                        <p:cTn id="679" dur="500"/>
                                        <p:tgtEl>
                                          <p:spTgt spid="104"/>
                                        </p:tgtEl>
                                        <p:attrNameLst>
                                          <p:attrName>ppt_h</p:attrName>
                                        </p:attrNameLst>
                                      </p:cBhvr>
                                      <p:tavLst>
                                        <p:tav tm="0">
                                          <p:val>
                                            <p:strVal val="ppt_h"/>
                                          </p:val>
                                        </p:tav>
                                        <p:tav tm="100000">
                                          <p:val>
                                            <p:fltVal val="0"/>
                                          </p:val>
                                        </p:tav>
                                      </p:tavLst>
                                    </p:anim>
                                    <p:animEffect transition="out" filter="fade">
                                      <p:cBhvr>
                                        <p:cTn id="680" dur="500"/>
                                        <p:tgtEl>
                                          <p:spTgt spid="104"/>
                                        </p:tgtEl>
                                      </p:cBhvr>
                                    </p:animEffect>
                                    <p:set>
                                      <p:cBhvr>
                                        <p:cTn id="681" dur="1" fill="hold">
                                          <p:stCondLst>
                                            <p:cond delay="499"/>
                                          </p:stCondLst>
                                        </p:cTn>
                                        <p:tgtEl>
                                          <p:spTgt spid="104"/>
                                        </p:tgtEl>
                                        <p:attrNameLst>
                                          <p:attrName>style.visibility</p:attrName>
                                        </p:attrNameLst>
                                      </p:cBhvr>
                                      <p:to>
                                        <p:strVal val="hidden"/>
                                      </p:to>
                                    </p:set>
                                  </p:childTnLst>
                                </p:cTn>
                              </p:par>
                            </p:childTnLst>
                          </p:cTn>
                        </p:par>
                      </p:childTnLst>
                    </p:cTn>
                  </p:par>
                </p:childTnLst>
              </p:cTn>
              <p:nextCondLst>
                <p:cond evt="onClick" delay="0">
                  <p:tgtEl>
                    <p:spTgt spid="104"/>
                  </p:tgtEl>
                </p:cond>
              </p:nextCondLst>
            </p:seq>
            <p:seq concurrent="1" nextAc="seek">
              <p:cTn id="682" restart="whenNotActive" fill="hold" evtFilter="cancelBubble" nodeType="interactiveSeq">
                <p:stCondLst>
                  <p:cond evt="onClick" delay="0">
                    <p:tgtEl>
                      <p:spTgt spid="102"/>
                    </p:tgtEl>
                  </p:cond>
                </p:stCondLst>
                <p:endSync evt="end" delay="0">
                  <p:rtn val="all"/>
                </p:endSync>
                <p:childTnLst>
                  <p:par>
                    <p:cTn id="683" fill="hold">
                      <p:stCondLst>
                        <p:cond delay="0"/>
                      </p:stCondLst>
                      <p:childTnLst>
                        <p:par>
                          <p:cTn id="684" fill="hold">
                            <p:stCondLst>
                              <p:cond delay="0"/>
                            </p:stCondLst>
                            <p:childTnLst>
                              <p:par>
                                <p:cTn id="685" presetID="53" presetClass="entr" presetSubtype="16" fill="hold" grpId="1" nodeType="clickEffect">
                                  <p:stCondLst>
                                    <p:cond delay="0"/>
                                  </p:stCondLst>
                                  <p:childTnLst>
                                    <p:set>
                                      <p:cBhvr>
                                        <p:cTn id="686" dur="1" fill="hold">
                                          <p:stCondLst>
                                            <p:cond delay="0"/>
                                          </p:stCondLst>
                                        </p:cTn>
                                        <p:tgtEl>
                                          <p:spTgt spid="104"/>
                                        </p:tgtEl>
                                        <p:attrNameLst>
                                          <p:attrName>style.visibility</p:attrName>
                                        </p:attrNameLst>
                                      </p:cBhvr>
                                      <p:to>
                                        <p:strVal val="visible"/>
                                      </p:to>
                                    </p:set>
                                    <p:anim calcmode="lin" valueType="num">
                                      <p:cBhvr>
                                        <p:cTn id="687" dur="500" fill="hold"/>
                                        <p:tgtEl>
                                          <p:spTgt spid="104"/>
                                        </p:tgtEl>
                                        <p:attrNameLst>
                                          <p:attrName>ppt_w</p:attrName>
                                        </p:attrNameLst>
                                      </p:cBhvr>
                                      <p:tavLst>
                                        <p:tav tm="0">
                                          <p:val>
                                            <p:fltVal val="0"/>
                                          </p:val>
                                        </p:tav>
                                        <p:tav tm="100000">
                                          <p:val>
                                            <p:strVal val="#ppt_w"/>
                                          </p:val>
                                        </p:tav>
                                      </p:tavLst>
                                    </p:anim>
                                    <p:anim calcmode="lin" valueType="num">
                                      <p:cBhvr>
                                        <p:cTn id="688" dur="500" fill="hold"/>
                                        <p:tgtEl>
                                          <p:spTgt spid="104"/>
                                        </p:tgtEl>
                                        <p:attrNameLst>
                                          <p:attrName>ppt_h</p:attrName>
                                        </p:attrNameLst>
                                      </p:cBhvr>
                                      <p:tavLst>
                                        <p:tav tm="0">
                                          <p:val>
                                            <p:fltVal val="0"/>
                                          </p:val>
                                        </p:tav>
                                        <p:tav tm="100000">
                                          <p:val>
                                            <p:strVal val="#ppt_h"/>
                                          </p:val>
                                        </p:tav>
                                      </p:tavLst>
                                    </p:anim>
                                    <p:animEffect transition="in" filter="fade">
                                      <p:cBhvr>
                                        <p:cTn id="689" dur="500"/>
                                        <p:tgtEl>
                                          <p:spTgt spid="104"/>
                                        </p:tgtEl>
                                      </p:cBhvr>
                                    </p:animEffect>
                                  </p:childTnLst>
                                </p:cTn>
                              </p:par>
                            </p:childTnLst>
                          </p:cTn>
                        </p:par>
                      </p:childTnLst>
                    </p:cTn>
                  </p:par>
                </p:childTnLst>
              </p:cTn>
              <p:nextCondLst>
                <p:cond evt="onClick" delay="0">
                  <p:tgtEl>
                    <p:spTgt spid="102"/>
                  </p:tgtEl>
                </p:cond>
              </p:nextCondLst>
            </p:seq>
            <p:seq concurrent="1" nextAc="seek">
              <p:cTn id="690" restart="whenNotActive" fill="hold" evtFilter="cancelBubble" nodeType="interactiveSeq">
                <p:stCondLst>
                  <p:cond evt="onClick" delay="0">
                    <p:tgtEl>
                      <p:spTgt spid="101"/>
                    </p:tgtEl>
                  </p:cond>
                </p:stCondLst>
                <p:endSync evt="end" delay="0">
                  <p:rtn val="all"/>
                </p:endSync>
                <p:childTnLst>
                  <p:par>
                    <p:cTn id="691" fill="hold">
                      <p:stCondLst>
                        <p:cond delay="0"/>
                      </p:stCondLst>
                      <p:childTnLst>
                        <p:par>
                          <p:cTn id="692" fill="hold">
                            <p:stCondLst>
                              <p:cond delay="0"/>
                            </p:stCondLst>
                            <p:childTnLst>
                              <p:par>
                                <p:cTn id="693" presetID="53" presetClass="entr" presetSubtype="16" fill="hold" grpId="0" nodeType="clickEffect">
                                  <p:stCondLst>
                                    <p:cond delay="0"/>
                                  </p:stCondLst>
                                  <p:childTnLst>
                                    <p:set>
                                      <p:cBhvr>
                                        <p:cTn id="694" dur="1" fill="hold">
                                          <p:stCondLst>
                                            <p:cond delay="0"/>
                                          </p:stCondLst>
                                        </p:cTn>
                                        <p:tgtEl>
                                          <p:spTgt spid="103"/>
                                        </p:tgtEl>
                                        <p:attrNameLst>
                                          <p:attrName>style.visibility</p:attrName>
                                        </p:attrNameLst>
                                      </p:cBhvr>
                                      <p:to>
                                        <p:strVal val="visible"/>
                                      </p:to>
                                    </p:set>
                                    <p:anim calcmode="lin" valueType="num">
                                      <p:cBhvr>
                                        <p:cTn id="695" dur="500" fill="hold"/>
                                        <p:tgtEl>
                                          <p:spTgt spid="103"/>
                                        </p:tgtEl>
                                        <p:attrNameLst>
                                          <p:attrName>ppt_w</p:attrName>
                                        </p:attrNameLst>
                                      </p:cBhvr>
                                      <p:tavLst>
                                        <p:tav tm="0">
                                          <p:val>
                                            <p:fltVal val="0"/>
                                          </p:val>
                                        </p:tav>
                                        <p:tav tm="100000">
                                          <p:val>
                                            <p:strVal val="#ppt_w"/>
                                          </p:val>
                                        </p:tav>
                                      </p:tavLst>
                                    </p:anim>
                                    <p:anim calcmode="lin" valueType="num">
                                      <p:cBhvr>
                                        <p:cTn id="696" dur="500" fill="hold"/>
                                        <p:tgtEl>
                                          <p:spTgt spid="103"/>
                                        </p:tgtEl>
                                        <p:attrNameLst>
                                          <p:attrName>ppt_h</p:attrName>
                                        </p:attrNameLst>
                                      </p:cBhvr>
                                      <p:tavLst>
                                        <p:tav tm="0">
                                          <p:val>
                                            <p:fltVal val="0"/>
                                          </p:val>
                                        </p:tav>
                                        <p:tav tm="100000">
                                          <p:val>
                                            <p:strVal val="#ppt_h"/>
                                          </p:val>
                                        </p:tav>
                                      </p:tavLst>
                                    </p:anim>
                                    <p:animEffect transition="in" filter="fade">
                                      <p:cBhvr>
                                        <p:cTn id="697" dur="500"/>
                                        <p:tgtEl>
                                          <p:spTgt spid="103"/>
                                        </p:tgtEl>
                                      </p:cBhvr>
                                    </p:animEffect>
                                  </p:childTnLst>
                                </p:cTn>
                              </p:par>
                            </p:childTnLst>
                          </p:cTn>
                        </p:par>
                      </p:childTnLst>
                    </p:cTn>
                  </p:par>
                </p:childTnLst>
              </p:cTn>
              <p:nextCondLst>
                <p:cond evt="onClick" delay="0">
                  <p:tgtEl>
                    <p:spTgt spid="101"/>
                  </p:tgtEl>
                </p:cond>
              </p:nextCondLst>
            </p:seq>
            <p:seq concurrent="1" nextAc="seek">
              <p:cTn id="698" restart="whenNotActive" fill="hold" evtFilter="cancelBubble" nodeType="interactiveSeq">
                <p:stCondLst>
                  <p:cond evt="onClick" delay="0">
                    <p:tgtEl>
                      <p:spTgt spid="103"/>
                    </p:tgtEl>
                  </p:cond>
                </p:stCondLst>
                <p:endSync evt="end" delay="0">
                  <p:rtn val="all"/>
                </p:endSync>
                <p:childTnLst>
                  <p:par>
                    <p:cTn id="699" fill="hold">
                      <p:stCondLst>
                        <p:cond delay="0"/>
                      </p:stCondLst>
                      <p:childTnLst>
                        <p:par>
                          <p:cTn id="700" fill="hold">
                            <p:stCondLst>
                              <p:cond delay="0"/>
                            </p:stCondLst>
                            <p:childTnLst>
                              <p:par>
                                <p:cTn id="701" presetID="53" presetClass="exit" presetSubtype="32" fill="hold" grpId="1" nodeType="clickEffect">
                                  <p:stCondLst>
                                    <p:cond delay="0"/>
                                  </p:stCondLst>
                                  <p:childTnLst>
                                    <p:anim calcmode="lin" valueType="num">
                                      <p:cBhvr>
                                        <p:cTn id="702" dur="500"/>
                                        <p:tgtEl>
                                          <p:spTgt spid="103"/>
                                        </p:tgtEl>
                                        <p:attrNameLst>
                                          <p:attrName>ppt_w</p:attrName>
                                        </p:attrNameLst>
                                      </p:cBhvr>
                                      <p:tavLst>
                                        <p:tav tm="0">
                                          <p:val>
                                            <p:strVal val="ppt_w"/>
                                          </p:val>
                                        </p:tav>
                                        <p:tav tm="100000">
                                          <p:val>
                                            <p:fltVal val="0"/>
                                          </p:val>
                                        </p:tav>
                                      </p:tavLst>
                                    </p:anim>
                                    <p:anim calcmode="lin" valueType="num">
                                      <p:cBhvr>
                                        <p:cTn id="703" dur="500"/>
                                        <p:tgtEl>
                                          <p:spTgt spid="103"/>
                                        </p:tgtEl>
                                        <p:attrNameLst>
                                          <p:attrName>ppt_h</p:attrName>
                                        </p:attrNameLst>
                                      </p:cBhvr>
                                      <p:tavLst>
                                        <p:tav tm="0">
                                          <p:val>
                                            <p:strVal val="ppt_h"/>
                                          </p:val>
                                        </p:tav>
                                        <p:tav tm="100000">
                                          <p:val>
                                            <p:fltVal val="0"/>
                                          </p:val>
                                        </p:tav>
                                      </p:tavLst>
                                    </p:anim>
                                    <p:animEffect transition="out" filter="fade">
                                      <p:cBhvr>
                                        <p:cTn id="704" dur="500"/>
                                        <p:tgtEl>
                                          <p:spTgt spid="103"/>
                                        </p:tgtEl>
                                      </p:cBhvr>
                                    </p:animEffect>
                                    <p:set>
                                      <p:cBhvr>
                                        <p:cTn id="705" dur="1" fill="hold">
                                          <p:stCondLst>
                                            <p:cond delay="499"/>
                                          </p:stCondLst>
                                        </p:cTn>
                                        <p:tgtEl>
                                          <p:spTgt spid="103"/>
                                        </p:tgtEl>
                                        <p:attrNameLst>
                                          <p:attrName>style.visibility</p:attrName>
                                        </p:attrNameLst>
                                      </p:cBhvr>
                                      <p:to>
                                        <p:strVal val="hidden"/>
                                      </p:to>
                                    </p:set>
                                  </p:childTnLst>
                                </p:cTn>
                              </p:par>
                            </p:childTnLst>
                          </p:cTn>
                        </p:par>
                      </p:childTnLst>
                    </p:cTn>
                  </p:par>
                </p:childTnLst>
              </p:cTn>
              <p:nextCondLst>
                <p:cond evt="onClick" delay="0">
                  <p:tgtEl>
                    <p:spTgt spid="103"/>
                  </p:tgtEl>
                </p:cond>
              </p:nextCondLst>
            </p:seq>
            <p:seq concurrent="1" nextAc="seek">
              <p:cTn id="706" restart="whenNotActive" fill="hold" evtFilter="cancelBubble" nodeType="interactiveSeq">
                <p:stCondLst>
                  <p:cond evt="onClick" delay="0">
                    <p:tgtEl>
                      <p:spTgt spid="108"/>
                    </p:tgtEl>
                  </p:cond>
                </p:stCondLst>
                <p:endSync evt="end" delay="0">
                  <p:rtn val="all"/>
                </p:endSync>
                <p:childTnLst>
                  <p:par>
                    <p:cTn id="707" fill="hold">
                      <p:stCondLst>
                        <p:cond delay="0"/>
                      </p:stCondLst>
                      <p:childTnLst>
                        <p:par>
                          <p:cTn id="708" fill="hold">
                            <p:stCondLst>
                              <p:cond delay="0"/>
                            </p:stCondLst>
                            <p:childTnLst>
                              <p:par>
                                <p:cTn id="709" presetID="53" presetClass="exit" presetSubtype="32" fill="hold" grpId="0" nodeType="clickEffect">
                                  <p:stCondLst>
                                    <p:cond delay="0"/>
                                  </p:stCondLst>
                                  <p:childTnLst>
                                    <p:anim calcmode="lin" valueType="num">
                                      <p:cBhvr>
                                        <p:cTn id="710" dur="500"/>
                                        <p:tgtEl>
                                          <p:spTgt spid="108"/>
                                        </p:tgtEl>
                                        <p:attrNameLst>
                                          <p:attrName>ppt_w</p:attrName>
                                        </p:attrNameLst>
                                      </p:cBhvr>
                                      <p:tavLst>
                                        <p:tav tm="0">
                                          <p:val>
                                            <p:strVal val="ppt_w"/>
                                          </p:val>
                                        </p:tav>
                                        <p:tav tm="100000">
                                          <p:val>
                                            <p:fltVal val="0"/>
                                          </p:val>
                                        </p:tav>
                                      </p:tavLst>
                                    </p:anim>
                                    <p:anim calcmode="lin" valueType="num">
                                      <p:cBhvr>
                                        <p:cTn id="711" dur="500"/>
                                        <p:tgtEl>
                                          <p:spTgt spid="108"/>
                                        </p:tgtEl>
                                        <p:attrNameLst>
                                          <p:attrName>ppt_h</p:attrName>
                                        </p:attrNameLst>
                                      </p:cBhvr>
                                      <p:tavLst>
                                        <p:tav tm="0">
                                          <p:val>
                                            <p:strVal val="ppt_h"/>
                                          </p:val>
                                        </p:tav>
                                        <p:tav tm="100000">
                                          <p:val>
                                            <p:fltVal val="0"/>
                                          </p:val>
                                        </p:tav>
                                      </p:tavLst>
                                    </p:anim>
                                    <p:animEffect transition="out" filter="fade">
                                      <p:cBhvr>
                                        <p:cTn id="712" dur="500"/>
                                        <p:tgtEl>
                                          <p:spTgt spid="108"/>
                                        </p:tgtEl>
                                      </p:cBhvr>
                                    </p:animEffect>
                                    <p:set>
                                      <p:cBhvr>
                                        <p:cTn id="713" dur="1" fill="hold">
                                          <p:stCondLst>
                                            <p:cond delay="499"/>
                                          </p:stCondLst>
                                        </p:cTn>
                                        <p:tgtEl>
                                          <p:spTgt spid="108"/>
                                        </p:tgtEl>
                                        <p:attrNameLst>
                                          <p:attrName>style.visibility</p:attrName>
                                        </p:attrNameLst>
                                      </p:cBhvr>
                                      <p:to>
                                        <p:strVal val="hidden"/>
                                      </p:to>
                                    </p:set>
                                  </p:childTnLst>
                                </p:cTn>
                              </p:par>
                            </p:childTnLst>
                          </p:cTn>
                        </p:par>
                      </p:childTnLst>
                    </p:cTn>
                  </p:par>
                </p:childTnLst>
              </p:cTn>
              <p:nextCondLst>
                <p:cond evt="onClick" delay="0">
                  <p:tgtEl>
                    <p:spTgt spid="108"/>
                  </p:tgtEl>
                </p:cond>
              </p:nextCondLst>
            </p:seq>
            <p:seq concurrent="1" nextAc="seek">
              <p:cTn id="714" restart="whenNotActive" fill="hold" evtFilter="cancelBubble" nodeType="interactiveSeq">
                <p:stCondLst>
                  <p:cond evt="onClick" delay="0">
                    <p:tgtEl>
                      <p:spTgt spid="106"/>
                    </p:tgtEl>
                  </p:cond>
                </p:stCondLst>
                <p:endSync evt="end" delay="0">
                  <p:rtn val="all"/>
                </p:endSync>
                <p:childTnLst>
                  <p:par>
                    <p:cTn id="715" fill="hold">
                      <p:stCondLst>
                        <p:cond delay="0"/>
                      </p:stCondLst>
                      <p:childTnLst>
                        <p:par>
                          <p:cTn id="716" fill="hold">
                            <p:stCondLst>
                              <p:cond delay="0"/>
                            </p:stCondLst>
                            <p:childTnLst>
                              <p:par>
                                <p:cTn id="717" presetID="53" presetClass="entr" presetSubtype="16" fill="hold" grpId="1" nodeType="clickEffect">
                                  <p:stCondLst>
                                    <p:cond delay="0"/>
                                  </p:stCondLst>
                                  <p:childTnLst>
                                    <p:set>
                                      <p:cBhvr>
                                        <p:cTn id="718" dur="1" fill="hold">
                                          <p:stCondLst>
                                            <p:cond delay="0"/>
                                          </p:stCondLst>
                                        </p:cTn>
                                        <p:tgtEl>
                                          <p:spTgt spid="108"/>
                                        </p:tgtEl>
                                        <p:attrNameLst>
                                          <p:attrName>style.visibility</p:attrName>
                                        </p:attrNameLst>
                                      </p:cBhvr>
                                      <p:to>
                                        <p:strVal val="visible"/>
                                      </p:to>
                                    </p:set>
                                    <p:anim calcmode="lin" valueType="num">
                                      <p:cBhvr>
                                        <p:cTn id="719" dur="500" fill="hold"/>
                                        <p:tgtEl>
                                          <p:spTgt spid="108"/>
                                        </p:tgtEl>
                                        <p:attrNameLst>
                                          <p:attrName>ppt_w</p:attrName>
                                        </p:attrNameLst>
                                      </p:cBhvr>
                                      <p:tavLst>
                                        <p:tav tm="0">
                                          <p:val>
                                            <p:fltVal val="0"/>
                                          </p:val>
                                        </p:tav>
                                        <p:tav tm="100000">
                                          <p:val>
                                            <p:strVal val="#ppt_w"/>
                                          </p:val>
                                        </p:tav>
                                      </p:tavLst>
                                    </p:anim>
                                    <p:anim calcmode="lin" valueType="num">
                                      <p:cBhvr>
                                        <p:cTn id="720" dur="500" fill="hold"/>
                                        <p:tgtEl>
                                          <p:spTgt spid="108"/>
                                        </p:tgtEl>
                                        <p:attrNameLst>
                                          <p:attrName>ppt_h</p:attrName>
                                        </p:attrNameLst>
                                      </p:cBhvr>
                                      <p:tavLst>
                                        <p:tav tm="0">
                                          <p:val>
                                            <p:fltVal val="0"/>
                                          </p:val>
                                        </p:tav>
                                        <p:tav tm="100000">
                                          <p:val>
                                            <p:strVal val="#ppt_h"/>
                                          </p:val>
                                        </p:tav>
                                      </p:tavLst>
                                    </p:anim>
                                    <p:animEffect transition="in" filter="fade">
                                      <p:cBhvr>
                                        <p:cTn id="721" dur="500"/>
                                        <p:tgtEl>
                                          <p:spTgt spid="108"/>
                                        </p:tgtEl>
                                      </p:cBhvr>
                                    </p:animEffect>
                                  </p:childTnLst>
                                </p:cTn>
                              </p:par>
                            </p:childTnLst>
                          </p:cTn>
                        </p:par>
                      </p:childTnLst>
                    </p:cTn>
                  </p:par>
                </p:childTnLst>
              </p:cTn>
              <p:nextCondLst>
                <p:cond evt="onClick" delay="0">
                  <p:tgtEl>
                    <p:spTgt spid="106"/>
                  </p:tgtEl>
                </p:cond>
              </p:nextCondLst>
            </p:seq>
            <p:seq concurrent="1" nextAc="seek">
              <p:cTn id="722" restart="whenNotActive" fill="hold" evtFilter="cancelBubble" nodeType="interactiveSeq">
                <p:stCondLst>
                  <p:cond evt="onClick" delay="0">
                    <p:tgtEl>
                      <p:spTgt spid="105"/>
                    </p:tgtEl>
                  </p:cond>
                </p:stCondLst>
                <p:endSync evt="end" delay="0">
                  <p:rtn val="all"/>
                </p:endSync>
                <p:childTnLst>
                  <p:par>
                    <p:cTn id="723" fill="hold">
                      <p:stCondLst>
                        <p:cond delay="0"/>
                      </p:stCondLst>
                      <p:childTnLst>
                        <p:par>
                          <p:cTn id="724" fill="hold">
                            <p:stCondLst>
                              <p:cond delay="0"/>
                            </p:stCondLst>
                            <p:childTnLst>
                              <p:par>
                                <p:cTn id="725" presetID="53" presetClass="entr" presetSubtype="16" fill="hold" grpId="0" nodeType="clickEffect">
                                  <p:stCondLst>
                                    <p:cond delay="0"/>
                                  </p:stCondLst>
                                  <p:childTnLst>
                                    <p:set>
                                      <p:cBhvr>
                                        <p:cTn id="726" dur="1" fill="hold">
                                          <p:stCondLst>
                                            <p:cond delay="0"/>
                                          </p:stCondLst>
                                        </p:cTn>
                                        <p:tgtEl>
                                          <p:spTgt spid="107"/>
                                        </p:tgtEl>
                                        <p:attrNameLst>
                                          <p:attrName>style.visibility</p:attrName>
                                        </p:attrNameLst>
                                      </p:cBhvr>
                                      <p:to>
                                        <p:strVal val="visible"/>
                                      </p:to>
                                    </p:set>
                                    <p:anim calcmode="lin" valueType="num">
                                      <p:cBhvr>
                                        <p:cTn id="727" dur="500" fill="hold"/>
                                        <p:tgtEl>
                                          <p:spTgt spid="107"/>
                                        </p:tgtEl>
                                        <p:attrNameLst>
                                          <p:attrName>ppt_w</p:attrName>
                                        </p:attrNameLst>
                                      </p:cBhvr>
                                      <p:tavLst>
                                        <p:tav tm="0">
                                          <p:val>
                                            <p:fltVal val="0"/>
                                          </p:val>
                                        </p:tav>
                                        <p:tav tm="100000">
                                          <p:val>
                                            <p:strVal val="#ppt_w"/>
                                          </p:val>
                                        </p:tav>
                                      </p:tavLst>
                                    </p:anim>
                                    <p:anim calcmode="lin" valueType="num">
                                      <p:cBhvr>
                                        <p:cTn id="728" dur="500" fill="hold"/>
                                        <p:tgtEl>
                                          <p:spTgt spid="107"/>
                                        </p:tgtEl>
                                        <p:attrNameLst>
                                          <p:attrName>ppt_h</p:attrName>
                                        </p:attrNameLst>
                                      </p:cBhvr>
                                      <p:tavLst>
                                        <p:tav tm="0">
                                          <p:val>
                                            <p:fltVal val="0"/>
                                          </p:val>
                                        </p:tav>
                                        <p:tav tm="100000">
                                          <p:val>
                                            <p:strVal val="#ppt_h"/>
                                          </p:val>
                                        </p:tav>
                                      </p:tavLst>
                                    </p:anim>
                                    <p:animEffect transition="in" filter="fade">
                                      <p:cBhvr>
                                        <p:cTn id="729" dur="500"/>
                                        <p:tgtEl>
                                          <p:spTgt spid="107"/>
                                        </p:tgtEl>
                                      </p:cBhvr>
                                    </p:animEffect>
                                  </p:childTnLst>
                                </p:cTn>
                              </p:par>
                            </p:childTnLst>
                          </p:cTn>
                        </p:par>
                      </p:childTnLst>
                    </p:cTn>
                  </p:par>
                </p:childTnLst>
              </p:cTn>
              <p:nextCondLst>
                <p:cond evt="onClick" delay="0">
                  <p:tgtEl>
                    <p:spTgt spid="105"/>
                  </p:tgtEl>
                </p:cond>
              </p:nextCondLst>
            </p:seq>
            <p:seq concurrent="1" nextAc="seek">
              <p:cTn id="730" restart="whenNotActive" fill="hold" evtFilter="cancelBubble" nodeType="interactiveSeq">
                <p:stCondLst>
                  <p:cond evt="onClick" delay="0">
                    <p:tgtEl>
                      <p:spTgt spid="107"/>
                    </p:tgtEl>
                  </p:cond>
                </p:stCondLst>
                <p:endSync evt="end" delay="0">
                  <p:rtn val="all"/>
                </p:endSync>
                <p:childTnLst>
                  <p:par>
                    <p:cTn id="731" fill="hold">
                      <p:stCondLst>
                        <p:cond delay="0"/>
                      </p:stCondLst>
                      <p:childTnLst>
                        <p:par>
                          <p:cTn id="732" fill="hold">
                            <p:stCondLst>
                              <p:cond delay="0"/>
                            </p:stCondLst>
                            <p:childTnLst>
                              <p:par>
                                <p:cTn id="733" presetID="53" presetClass="exit" presetSubtype="32" fill="hold" grpId="1" nodeType="clickEffect">
                                  <p:stCondLst>
                                    <p:cond delay="0"/>
                                  </p:stCondLst>
                                  <p:childTnLst>
                                    <p:anim calcmode="lin" valueType="num">
                                      <p:cBhvr>
                                        <p:cTn id="734" dur="500"/>
                                        <p:tgtEl>
                                          <p:spTgt spid="107"/>
                                        </p:tgtEl>
                                        <p:attrNameLst>
                                          <p:attrName>ppt_w</p:attrName>
                                        </p:attrNameLst>
                                      </p:cBhvr>
                                      <p:tavLst>
                                        <p:tav tm="0">
                                          <p:val>
                                            <p:strVal val="ppt_w"/>
                                          </p:val>
                                        </p:tav>
                                        <p:tav tm="100000">
                                          <p:val>
                                            <p:fltVal val="0"/>
                                          </p:val>
                                        </p:tav>
                                      </p:tavLst>
                                    </p:anim>
                                    <p:anim calcmode="lin" valueType="num">
                                      <p:cBhvr>
                                        <p:cTn id="735" dur="500"/>
                                        <p:tgtEl>
                                          <p:spTgt spid="107"/>
                                        </p:tgtEl>
                                        <p:attrNameLst>
                                          <p:attrName>ppt_h</p:attrName>
                                        </p:attrNameLst>
                                      </p:cBhvr>
                                      <p:tavLst>
                                        <p:tav tm="0">
                                          <p:val>
                                            <p:strVal val="ppt_h"/>
                                          </p:val>
                                        </p:tav>
                                        <p:tav tm="100000">
                                          <p:val>
                                            <p:fltVal val="0"/>
                                          </p:val>
                                        </p:tav>
                                      </p:tavLst>
                                    </p:anim>
                                    <p:animEffect transition="out" filter="fade">
                                      <p:cBhvr>
                                        <p:cTn id="736" dur="500"/>
                                        <p:tgtEl>
                                          <p:spTgt spid="107"/>
                                        </p:tgtEl>
                                      </p:cBhvr>
                                    </p:animEffect>
                                    <p:set>
                                      <p:cBhvr>
                                        <p:cTn id="737" dur="1" fill="hold">
                                          <p:stCondLst>
                                            <p:cond delay="499"/>
                                          </p:stCondLst>
                                        </p:cTn>
                                        <p:tgtEl>
                                          <p:spTgt spid="107"/>
                                        </p:tgtEl>
                                        <p:attrNameLst>
                                          <p:attrName>style.visibility</p:attrName>
                                        </p:attrNameLst>
                                      </p:cBhvr>
                                      <p:to>
                                        <p:strVal val="hidden"/>
                                      </p:to>
                                    </p:set>
                                  </p:childTnLst>
                                </p:cTn>
                              </p:par>
                            </p:childTnLst>
                          </p:cTn>
                        </p:par>
                      </p:childTnLst>
                    </p:cTn>
                  </p:par>
                </p:childTnLst>
              </p:cTn>
              <p:nextCondLst>
                <p:cond evt="onClick" delay="0">
                  <p:tgtEl>
                    <p:spTgt spid="107"/>
                  </p:tgtEl>
                </p:cond>
              </p:nextCondLst>
            </p:seq>
            <p:seq concurrent="1" nextAc="seek">
              <p:cTn id="738" restart="whenNotActive" fill="hold" evtFilter="cancelBubble" nodeType="interactiveSeq">
                <p:stCondLst>
                  <p:cond evt="onClick" delay="0">
                    <p:tgtEl>
                      <p:spTgt spid="112"/>
                    </p:tgtEl>
                  </p:cond>
                </p:stCondLst>
                <p:endSync evt="end" delay="0">
                  <p:rtn val="all"/>
                </p:endSync>
                <p:childTnLst>
                  <p:par>
                    <p:cTn id="739" fill="hold">
                      <p:stCondLst>
                        <p:cond delay="0"/>
                      </p:stCondLst>
                      <p:childTnLst>
                        <p:par>
                          <p:cTn id="740" fill="hold">
                            <p:stCondLst>
                              <p:cond delay="0"/>
                            </p:stCondLst>
                            <p:childTnLst>
                              <p:par>
                                <p:cTn id="741" presetID="53" presetClass="exit" presetSubtype="32" fill="hold" grpId="0" nodeType="clickEffect">
                                  <p:stCondLst>
                                    <p:cond delay="0"/>
                                  </p:stCondLst>
                                  <p:childTnLst>
                                    <p:anim calcmode="lin" valueType="num">
                                      <p:cBhvr>
                                        <p:cTn id="742" dur="500"/>
                                        <p:tgtEl>
                                          <p:spTgt spid="112"/>
                                        </p:tgtEl>
                                        <p:attrNameLst>
                                          <p:attrName>ppt_w</p:attrName>
                                        </p:attrNameLst>
                                      </p:cBhvr>
                                      <p:tavLst>
                                        <p:tav tm="0">
                                          <p:val>
                                            <p:strVal val="ppt_w"/>
                                          </p:val>
                                        </p:tav>
                                        <p:tav tm="100000">
                                          <p:val>
                                            <p:fltVal val="0"/>
                                          </p:val>
                                        </p:tav>
                                      </p:tavLst>
                                    </p:anim>
                                    <p:anim calcmode="lin" valueType="num">
                                      <p:cBhvr>
                                        <p:cTn id="743" dur="500"/>
                                        <p:tgtEl>
                                          <p:spTgt spid="112"/>
                                        </p:tgtEl>
                                        <p:attrNameLst>
                                          <p:attrName>ppt_h</p:attrName>
                                        </p:attrNameLst>
                                      </p:cBhvr>
                                      <p:tavLst>
                                        <p:tav tm="0">
                                          <p:val>
                                            <p:strVal val="ppt_h"/>
                                          </p:val>
                                        </p:tav>
                                        <p:tav tm="100000">
                                          <p:val>
                                            <p:fltVal val="0"/>
                                          </p:val>
                                        </p:tav>
                                      </p:tavLst>
                                    </p:anim>
                                    <p:animEffect transition="out" filter="fade">
                                      <p:cBhvr>
                                        <p:cTn id="744" dur="500"/>
                                        <p:tgtEl>
                                          <p:spTgt spid="112"/>
                                        </p:tgtEl>
                                      </p:cBhvr>
                                    </p:animEffect>
                                    <p:set>
                                      <p:cBhvr>
                                        <p:cTn id="745" dur="1" fill="hold">
                                          <p:stCondLst>
                                            <p:cond delay="499"/>
                                          </p:stCondLst>
                                        </p:cTn>
                                        <p:tgtEl>
                                          <p:spTgt spid="112"/>
                                        </p:tgtEl>
                                        <p:attrNameLst>
                                          <p:attrName>style.visibility</p:attrName>
                                        </p:attrNameLst>
                                      </p:cBhvr>
                                      <p:to>
                                        <p:strVal val="hidden"/>
                                      </p:to>
                                    </p:set>
                                  </p:childTnLst>
                                </p:cTn>
                              </p:par>
                            </p:childTnLst>
                          </p:cTn>
                        </p:par>
                      </p:childTnLst>
                    </p:cTn>
                  </p:par>
                </p:childTnLst>
              </p:cTn>
              <p:nextCondLst>
                <p:cond evt="onClick" delay="0">
                  <p:tgtEl>
                    <p:spTgt spid="112"/>
                  </p:tgtEl>
                </p:cond>
              </p:nextCondLst>
            </p:seq>
            <p:seq concurrent="1" nextAc="seek">
              <p:cTn id="746" restart="whenNotActive" fill="hold" evtFilter="cancelBubble" nodeType="interactiveSeq">
                <p:stCondLst>
                  <p:cond evt="onClick" delay="0">
                    <p:tgtEl>
                      <p:spTgt spid="110"/>
                    </p:tgtEl>
                  </p:cond>
                </p:stCondLst>
                <p:endSync evt="end" delay="0">
                  <p:rtn val="all"/>
                </p:endSync>
                <p:childTnLst>
                  <p:par>
                    <p:cTn id="747" fill="hold">
                      <p:stCondLst>
                        <p:cond delay="0"/>
                      </p:stCondLst>
                      <p:childTnLst>
                        <p:par>
                          <p:cTn id="748" fill="hold">
                            <p:stCondLst>
                              <p:cond delay="0"/>
                            </p:stCondLst>
                            <p:childTnLst>
                              <p:par>
                                <p:cTn id="749" presetID="53" presetClass="entr" presetSubtype="16" fill="hold" grpId="1" nodeType="clickEffect">
                                  <p:stCondLst>
                                    <p:cond delay="0"/>
                                  </p:stCondLst>
                                  <p:childTnLst>
                                    <p:set>
                                      <p:cBhvr>
                                        <p:cTn id="750" dur="1" fill="hold">
                                          <p:stCondLst>
                                            <p:cond delay="0"/>
                                          </p:stCondLst>
                                        </p:cTn>
                                        <p:tgtEl>
                                          <p:spTgt spid="112"/>
                                        </p:tgtEl>
                                        <p:attrNameLst>
                                          <p:attrName>style.visibility</p:attrName>
                                        </p:attrNameLst>
                                      </p:cBhvr>
                                      <p:to>
                                        <p:strVal val="visible"/>
                                      </p:to>
                                    </p:set>
                                    <p:anim calcmode="lin" valueType="num">
                                      <p:cBhvr>
                                        <p:cTn id="751" dur="500" fill="hold"/>
                                        <p:tgtEl>
                                          <p:spTgt spid="112"/>
                                        </p:tgtEl>
                                        <p:attrNameLst>
                                          <p:attrName>ppt_w</p:attrName>
                                        </p:attrNameLst>
                                      </p:cBhvr>
                                      <p:tavLst>
                                        <p:tav tm="0">
                                          <p:val>
                                            <p:fltVal val="0"/>
                                          </p:val>
                                        </p:tav>
                                        <p:tav tm="100000">
                                          <p:val>
                                            <p:strVal val="#ppt_w"/>
                                          </p:val>
                                        </p:tav>
                                      </p:tavLst>
                                    </p:anim>
                                    <p:anim calcmode="lin" valueType="num">
                                      <p:cBhvr>
                                        <p:cTn id="752" dur="500" fill="hold"/>
                                        <p:tgtEl>
                                          <p:spTgt spid="112"/>
                                        </p:tgtEl>
                                        <p:attrNameLst>
                                          <p:attrName>ppt_h</p:attrName>
                                        </p:attrNameLst>
                                      </p:cBhvr>
                                      <p:tavLst>
                                        <p:tav tm="0">
                                          <p:val>
                                            <p:fltVal val="0"/>
                                          </p:val>
                                        </p:tav>
                                        <p:tav tm="100000">
                                          <p:val>
                                            <p:strVal val="#ppt_h"/>
                                          </p:val>
                                        </p:tav>
                                      </p:tavLst>
                                    </p:anim>
                                    <p:animEffect transition="in" filter="fade">
                                      <p:cBhvr>
                                        <p:cTn id="753" dur="500"/>
                                        <p:tgtEl>
                                          <p:spTgt spid="112"/>
                                        </p:tgtEl>
                                      </p:cBhvr>
                                    </p:animEffect>
                                  </p:childTnLst>
                                </p:cTn>
                              </p:par>
                            </p:childTnLst>
                          </p:cTn>
                        </p:par>
                      </p:childTnLst>
                    </p:cTn>
                  </p:par>
                </p:childTnLst>
              </p:cTn>
              <p:nextCondLst>
                <p:cond evt="onClick" delay="0">
                  <p:tgtEl>
                    <p:spTgt spid="110"/>
                  </p:tgtEl>
                </p:cond>
              </p:nextCondLst>
            </p:seq>
            <p:seq concurrent="1" nextAc="seek">
              <p:cTn id="754" restart="whenNotActive" fill="hold" evtFilter="cancelBubble" nodeType="interactiveSeq">
                <p:stCondLst>
                  <p:cond evt="onClick" delay="0">
                    <p:tgtEl>
                      <p:spTgt spid="109"/>
                    </p:tgtEl>
                  </p:cond>
                </p:stCondLst>
                <p:endSync evt="end" delay="0">
                  <p:rtn val="all"/>
                </p:endSync>
                <p:childTnLst>
                  <p:par>
                    <p:cTn id="755" fill="hold">
                      <p:stCondLst>
                        <p:cond delay="0"/>
                      </p:stCondLst>
                      <p:childTnLst>
                        <p:par>
                          <p:cTn id="756" fill="hold">
                            <p:stCondLst>
                              <p:cond delay="0"/>
                            </p:stCondLst>
                            <p:childTnLst>
                              <p:par>
                                <p:cTn id="757" presetID="53" presetClass="entr" presetSubtype="16" fill="hold" grpId="0" nodeType="clickEffect">
                                  <p:stCondLst>
                                    <p:cond delay="0"/>
                                  </p:stCondLst>
                                  <p:childTnLst>
                                    <p:set>
                                      <p:cBhvr>
                                        <p:cTn id="758" dur="1" fill="hold">
                                          <p:stCondLst>
                                            <p:cond delay="0"/>
                                          </p:stCondLst>
                                        </p:cTn>
                                        <p:tgtEl>
                                          <p:spTgt spid="111"/>
                                        </p:tgtEl>
                                        <p:attrNameLst>
                                          <p:attrName>style.visibility</p:attrName>
                                        </p:attrNameLst>
                                      </p:cBhvr>
                                      <p:to>
                                        <p:strVal val="visible"/>
                                      </p:to>
                                    </p:set>
                                    <p:anim calcmode="lin" valueType="num">
                                      <p:cBhvr>
                                        <p:cTn id="759" dur="500" fill="hold"/>
                                        <p:tgtEl>
                                          <p:spTgt spid="111"/>
                                        </p:tgtEl>
                                        <p:attrNameLst>
                                          <p:attrName>ppt_w</p:attrName>
                                        </p:attrNameLst>
                                      </p:cBhvr>
                                      <p:tavLst>
                                        <p:tav tm="0">
                                          <p:val>
                                            <p:fltVal val="0"/>
                                          </p:val>
                                        </p:tav>
                                        <p:tav tm="100000">
                                          <p:val>
                                            <p:strVal val="#ppt_w"/>
                                          </p:val>
                                        </p:tav>
                                      </p:tavLst>
                                    </p:anim>
                                    <p:anim calcmode="lin" valueType="num">
                                      <p:cBhvr>
                                        <p:cTn id="760" dur="500" fill="hold"/>
                                        <p:tgtEl>
                                          <p:spTgt spid="111"/>
                                        </p:tgtEl>
                                        <p:attrNameLst>
                                          <p:attrName>ppt_h</p:attrName>
                                        </p:attrNameLst>
                                      </p:cBhvr>
                                      <p:tavLst>
                                        <p:tav tm="0">
                                          <p:val>
                                            <p:fltVal val="0"/>
                                          </p:val>
                                        </p:tav>
                                        <p:tav tm="100000">
                                          <p:val>
                                            <p:strVal val="#ppt_h"/>
                                          </p:val>
                                        </p:tav>
                                      </p:tavLst>
                                    </p:anim>
                                    <p:animEffect transition="in" filter="fade">
                                      <p:cBhvr>
                                        <p:cTn id="761" dur="500"/>
                                        <p:tgtEl>
                                          <p:spTgt spid="111"/>
                                        </p:tgtEl>
                                      </p:cBhvr>
                                    </p:animEffect>
                                  </p:childTnLst>
                                </p:cTn>
                              </p:par>
                            </p:childTnLst>
                          </p:cTn>
                        </p:par>
                      </p:childTnLst>
                    </p:cTn>
                  </p:par>
                </p:childTnLst>
              </p:cTn>
              <p:nextCondLst>
                <p:cond evt="onClick" delay="0">
                  <p:tgtEl>
                    <p:spTgt spid="109"/>
                  </p:tgtEl>
                </p:cond>
              </p:nextCondLst>
            </p:seq>
            <p:seq concurrent="1" nextAc="seek">
              <p:cTn id="762" restart="whenNotActive" fill="hold" evtFilter="cancelBubble" nodeType="interactiveSeq">
                <p:stCondLst>
                  <p:cond evt="onClick" delay="0">
                    <p:tgtEl>
                      <p:spTgt spid="111"/>
                    </p:tgtEl>
                  </p:cond>
                </p:stCondLst>
                <p:endSync evt="end" delay="0">
                  <p:rtn val="all"/>
                </p:endSync>
                <p:childTnLst>
                  <p:par>
                    <p:cTn id="763" fill="hold">
                      <p:stCondLst>
                        <p:cond delay="0"/>
                      </p:stCondLst>
                      <p:childTnLst>
                        <p:par>
                          <p:cTn id="764" fill="hold">
                            <p:stCondLst>
                              <p:cond delay="0"/>
                            </p:stCondLst>
                            <p:childTnLst>
                              <p:par>
                                <p:cTn id="765" presetID="53" presetClass="exit" presetSubtype="32" fill="hold" grpId="1" nodeType="clickEffect">
                                  <p:stCondLst>
                                    <p:cond delay="0"/>
                                  </p:stCondLst>
                                  <p:childTnLst>
                                    <p:anim calcmode="lin" valueType="num">
                                      <p:cBhvr>
                                        <p:cTn id="766" dur="500"/>
                                        <p:tgtEl>
                                          <p:spTgt spid="111"/>
                                        </p:tgtEl>
                                        <p:attrNameLst>
                                          <p:attrName>ppt_w</p:attrName>
                                        </p:attrNameLst>
                                      </p:cBhvr>
                                      <p:tavLst>
                                        <p:tav tm="0">
                                          <p:val>
                                            <p:strVal val="ppt_w"/>
                                          </p:val>
                                        </p:tav>
                                        <p:tav tm="100000">
                                          <p:val>
                                            <p:fltVal val="0"/>
                                          </p:val>
                                        </p:tav>
                                      </p:tavLst>
                                    </p:anim>
                                    <p:anim calcmode="lin" valueType="num">
                                      <p:cBhvr>
                                        <p:cTn id="767" dur="500"/>
                                        <p:tgtEl>
                                          <p:spTgt spid="111"/>
                                        </p:tgtEl>
                                        <p:attrNameLst>
                                          <p:attrName>ppt_h</p:attrName>
                                        </p:attrNameLst>
                                      </p:cBhvr>
                                      <p:tavLst>
                                        <p:tav tm="0">
                                          <p:val>
                                            <p:strVal val="ppt_h"/>
                                          </p:val>
                                        </p:tav>
                                        <p:tav tm="100000">
                                          <p:val>
                                            <p:fltVal val="0"/>
                                          </p:val>
                                        </p:tav>
                                      </p:tavLst>
                                    </p:anim>
                                    <p:animEffect transition="out" filter="fade">
                                      <p:cBhvr>
                                        <p:cTn id="768" dur="500"/>
                                        <p:tgtEl>
                                          <p:spTgt spid="111"/>
                                        </p:tgtEl>
                                      </p:cBhvr>
                                    </p:animEffect>
                                    <p:set>
                                      <p:cBhvr>
                                        <p:cTn id="769" dur="1" fill="hold">
                                          <p:stCondLst>
                                            <p:cond delay="499"/>
                                          </p:stCondLst>
                                        </p:cTn>
                                        <p:tgtEl>
                                          <p:spTgt spid="111"/>
                                        </p:tgtEl>
                                        <p:attrNameLst>
                                          <p:attrName>style.visibility</p:attrName>
                                        </p:attrNameLst>
                                      </p:cBhvr>
                                      <p:to>
                                        <p:strVal val="hidden"/>
                                      </p:to>
                                    </p:set>
                                  </p:childTnLst>
                                </p:cTn>
                              </p:par>
                            </p:childTnLst>
                          </p:cTn>
                        </p:par>
                      </p:childTnLst>
                    </p:cTn>
                  </p:par>
                </p:childTnLst>
              </p:cTn>
              <p:nextCondLst>
                <p:cond evt="onClick" delay="0">
                  <p:tgtEl>
                    <p:spTgt spid="111"/>
                  </p:tgtEl>
                </p:cond>
              </p:nextCondLst>
            </p:seq>
            <p:seq concurrent="1" nextAc="seek">
              <p:cTn id="770" restart="whenNotActive" fill="hold" evtFilter="cancelBubble" nodeType="interactiveSeq">
                <p:stCondLst>
                  <p:cond evt="onClick" delay="0">
                    <p:tgtEl>
                      <p:spTgt spid="116"/>
                    </p:tgtEl>
                  </p:cond>
                </p:stCondLst>
                <p:endSync evt="end" delay="0">
                  <p:rtn val="all"/>
                </p:endSync>
                <p:childTnLst>
                  <p:par>
                    <p:cTn id="771" fill="hold">
                      <p:stCondLst>
                        <p:cond delay="0"/>
                      </p:stCondLst>
                      <p:childTnLst>
                        <p:par>
                          <p:cTn id="772" fill="hold">
                            <p:stCondLst>
                              <p:cond delay="0"/>
                            </p:stCondLst>
                            <p:childTnLst>
                              <p:par>
                                <p:cTn id="773" presetID="53" presetClass="exit" presetSubtype="32" fill="hold" grpId="0" nodeType="clickEffect">
                                  <p:stCondLst>
                                    <p:cond delay="0"/>
                                  </p:stCondLst>
                                  <p:childTnLst>
                                    <p:anim calcmode="lin" valueType="num">
                                      <p:cBhvr>
                                        <p:cTn id="774" dur="500"/>
                                        <p:tgtEl>
                                          <p:spTgt spid="116"/>
                                        </p:tgtEl>
                                        <p:attrNameLst>
                                          <p:attrName>ppt_w</p:attrName>
                                        </p:attrNameLst>
                                      </p:cBhvr>
                                      <p:tavLst>
                                        <p:tav tm="0">
                                          <p:val>
                                            <p:strVal val="ppt_w"/>
                                          </p:val>
                                        </p:tav>
                                        <p:tav tm="100000">
                                          <p:val>
                                            <p:fltVal val="0"/>
                                          </p:val>
                                        </p:tav>
                                      </p:tavLst>
                                    </p:anim>
                                    <p:anim calcmode="lin" valueType="num">
                                      <p:cBhvr>
                                        <p:cTn id="775" dur="500"/>
                                        <p:tgtEl>
                                          <p:spTgt spid="116"/>
                                        </p:tgtEl>
                                        <p:attrNameLst>
                                          <p:attrName>ppt_h</p:attrName>
                                        </p:attrNameLst>
                                      </p:cBhvr>
                                      <p:tavLst>
                                        <p:tav tm="0">
                                          <p:val>
                                            <p:strVal val="ppt_h"/>
                                          </p:val>
                                        </p:tav>
                                        <p:tav tm="100000">
                                          <p:val>
                                            <p:fltVal val="0"/>
                                          </p:val>
                                        </p:tav>
                                      </p:tavLst>
                                    </p:anim>
                                    <p:animEffect transition="out" filter="fade">
                                      <p:cBhvr>
                                        <p:cTn id="776" dur="500"/>
                                        <p:tgtEl>
                                          <p:spTgt spid="116"/>
                                        </p:tgtEl>
                                      </p:cBhvr>
                                    </p:animEffect>
                                    <p:set>
                                      <p:cBhvr>
                                        <p:cTn id="777" dur="1" fill="hold">
                                          <p:stCondLst>
                                            <p:cond delay="499"/>
                                          </p:stCondLst>
                                        </p:cTn>
                                        <p:tgtEl>
                                          <p:spTgt spid="116"/>
                                        </p:tgtEl>
                                        <p:attrNameLst>
                                          <p:attrName>style.visibility</p:attrName>
                                        </p:attrNameLst>
                                      </p:cBhvr>
                                      <p:to>
                                        <p:strVal val="hidden"/>
                                      </p:to>
                                    </p:set>
                                  </p:childTnLst>
                                </p:cTn>
                              </p:par>
                            </p:childTnLst>
                          </p:cTn>
                        </p:par>
                      </p:childTnLst>
                    </p:cTn>
                  </p:par>
                </p:childTnLst>
              </p:cTn>
              <p:nextCondLst>
                <p:cond evt="onClick" delay="0">
                  <p:tgtEl>
                    <p:spTgt spid="116"/>
                  </p:tgtEl>
                </p:cond>
              </p:nextCondLst>
            </p:seq>
            <p:seq concurrent="1" nextAc="seek">
              <p:cTn id="778" restart="whenNotActive" fill="hold" evtFilter="cancelBubble" nodeType="interactiveSeq">
                <p:stCondLst>
                  <p:cond evt="onClick" delay="0">
                    <p:tgtEl>
                      <p:spTgt spid="114"/>
                    </p:tgtEl>
                  </p:cond>
                </p:stCondLst>
                <p:endSync evt="end" delay="0">
                  <p:rtn val="all"/>
                </p:endSync>
                <p:childTnLst>
                  <p:par>
                    <p:cTn id="779" fill="hold">
                      <p:stCondLst>
                        <p:cond delay="0"/>
                      </p:stCondLst>
                      <p:childTnLst>
                        <p:par>
                          <p:cTn id="780" fill="hold">
                            <p:stCondLst>
                              <p:cond delay="0"/>
                            </p:stCondLst>
                            <p:childTnLst>
                              <p:par>
                                <p:cTn id="781" presetID="53" presetClass="entr" presetSubtype="16" fill="hold" grpId="1" nodeType="clickEffect">
                                  <p:stCondLst>
                                    <p:cond delay="0"/>
                                  </p:stCondLst>
                                  <p:childTnLst>
                                    <p:set>
                                      <p:cBhvr>
                                        <p:cTn id="782" dur="1" fill="hold">
                                          <p:stCondLst>
                                            <p:cond delay="0"/>
                                          </p:stCondLst>
                                        </p:cTn>
                                        <p:tgtEl>
                                          <p:spTgt spid="116"/>
                                        </p:tgtEl>
                                        <p:attrNameLst>
                                          <p:attrName>style.visibility</p:attrName>
                                        </p:attrNameLst>
                                      </p:cBhvr>
                                      <p:to>
                                        <p:strVal val="visible"/>
                                      </p:to>
                                    </p:set>
                                    <p:anim calcmode="lin" valueType="num">
                                      <p:cBhvr>
                                        <p:cTn id="783" dur="500" fill="hold"/>
                                        <p:tgtEl>
                                          <p:spTgt spid="116"/>
                                        </p:tgtEl>
                                        <p:attrNameLst>
                                          <p:attrName>ppt_w</p:attrName>
                                        </p:attrNameLst>
                                      </p:cBhvr>
                                      <p:tavLst>
                                        <p:tav tm="0">
                                          <p:val>
                                            <p:fltVal val="0"/>
                                          </p:val>
                                        </p:tav>
                                        <p:tav tm="100000">
                                          <p:val>
                                            <p:strVal val="#ppt_w"/>
                                          </p:val>
                                        </p:tav>
                                      </p:tavLst>
                                    </p:anim>
                                    <p:anim calcmode="lin" valueType="num">
                                      <p:cBhvr>
                                        <p:cTn id="784" dur="500" fill="hold"/>
                                        <p:tgtEl>
                                          <p:spTgt spid="116"/>
                                        </p:tgtEl>
                                        <p:attrNameLst>
                                          <p:attrName>ppt_h</p:attrName>
                                        </p:attrNameLst>
                                      </p:cBhvr>
                                      <p:tavLst>
                                        <p:tav tm="0">
                                          <p:val>
                                            <p:fltVal val="0"/>
                                          </p:val>
                                        </p:tav>
                                        <p:tav tm="100000">
                                          <p:val>
                                            <p:strVal val="#ppt_h"/>
                                          </p:val>
                                        </p:tav>
                                      </p:tavLst>
                                    </p:anim>
                                    <p:animEffect transition="in" filter="fade">
                                      <p:cBhvr>
                                        <p:cTn id="785" dur="500"/>
                                        <p:tgtEl>
                                          <p:spTgt spid="116"/>
                                        </p:tgtEl>
                                      </p:cBhvr>
                                    </p:animEffect>
                                  </p:childTnLst>
                                </p:cTn>
                              </p:par>
                            </p:childTnLst>
                          </p:cTn>
                        </p:par>
                      </p:childTnLst>
                    </p:cTn>
                  </p:par>
                </p:childTnLst>
              </p:cTn>
              <p:nextCondLst>
                <p:cond evt="onClick" delay="0">
                  <p:tgtEl>
                    <p:spTgt spid="114"/>
                  </p:tgtEl>
                </p:cond>
              </p:nextCondLst>
            </p:seq>
            <p:seq concurrent="1" nextAc="seek">
              <p:cTn id="786" restart="whenNotActive" fill="hold" evtFilter="cancelBubble" nodeType="interactiveSeq">
                <p:stCondLst>
                  <p:cond evt="onClick" delay="0">
                    <p:tgtEl>
                      <p:spTgt spid="113"/>
                    </p:tgtEl>
                  </p:cond>
                </p:stCondLst>
                <p:endSync evt="end" delay="0">
                  <p:rtn val="all"/>
                </p:endSync>
                <p:childTnLst>
                  <p:par>
                    <p:cTn id="787" fill="hold">
                      <p:stCondLst>
                        <p:cond delay="0"/>
                      </p:stCondLst>
                      <p:childTnLst>
                        <p:par>
                          <p:cTn id="788" fill="hold">
                            <p:stCondLst>
                              <p:cond delay="0"/>
                            </p:stCondLst>
                            <p:childTnLst>
                              <p:par>
                                <p:cTn id="789" presetID="53" presetClass="entr" presetSubtype="16" fill="hold" grpId="0" nodeType="clickEffect">
                                  <p:stCondLst>
                                    <p:cond delay="0"/>
                                  </p:stCondLst>
                                  <p:childTnLst>
                                    <p:set>
                                      <p:cBhvr>
                                        <p:cTn id="790" dur="1" fill="hold">
                                          <p:stCondLst>
                                            <p:cond delay="0"/>
                                          </p:stCondLst>
                                        </p:cTn>
                                        <p:tgtEl>
                                          <p:spTgt spid="115"/>
                                        </p:tgtEl>
                                        <p:attrNameLst>
                                          <p:attrName>style.visibility</p:attrName>
                                        </p:attrNameLst>
                                      </p:cBhvr>
                                      <p:to>
                                        <p:strVal val="visible"/>
                                      </p:to>
                                    </p:set>
                                    <p:anim calcmode="lin" valueType="num">
                                      <p:cBhvr>
                                        <p:cTn id="791" dur="500" fill="hold"/>
                                        <p:tgtEl>
                                          <p:spTgt spid="115"/>
                                        </p:tgtEl>
                                        <p:attrNameLst>
                                          <p:attrName>ppt_w</p:attrName>
                                        </p:attrNameLst>
                                      </p:cBhvr>
                                      <p:tavLst>
                                        <p:tav tm="0">
                                          <p:val>
                                            <p:fltVal val="0"/>
                                          </p:val>
                                        </p:tav>
                                        <p:tav tm="100000">
                                          <p:val>
                                            <p:strVal val="#ppt_w"/>
                                          </p:val>
                                        </p:tav>
                                      </p:tavLst>
                                    </p:anim>
                                    <p:anim calcmode="lin" valueType="num">
                                      <p:cBhvr>
                                        <p:cTn id="792" dur="500" fill="hold"/>
                                        <p:tgtEl>
                                          <p:spTgt spid="115"/>
                                        </p:tgtEl>
                                        <p:attrNameLst>
                                          <p:attrName>ppt_h</p:attrName>
                                        </p:attrNameLst>
                                      </p:cBhvr>
                                      <p:tavLst>
                                        <p:tav tm="0">
                                          <p:val>
                                            <p:fltVal val="0"/>
                                          </p:val>
                                        </p:tav>
                                        <p:tav tm="100000">
                                          <p:val>
                                            <p:strVal val="#ppt_h"/>
                                          </p:val>
                                        </p:tav>
                                      </p:tavLst>
                                    </p:anim>
                                    <p:animEffect transition="in" filter="fade">
                                      <p:cBhvr>
                                        <p:cTn id="793" dur="500"/>
                                        <p:tgtEl>
                                          <p:spTgt spid="115"/>
                                        </p:tgtEl>
                                      </p:cBhvr>
                                    </p:animEffect>
                                  </p:childTnLst>
                                </p:cTn>
                              </p:par>
                            </p:childTnLst>
                          </p:cTn>
                        </p:par>
                      </p:childTnLst>
                    </p:cTn>
                  </p:par>
                </p:childTnLst>
              </p:cTn>
              <p:nextCondLst>
                <p:cond evt="onClick" delay="0">
                  <p:tgtEl>
                    <p:spTgt spid="113"/>
                  </p:tgtEl>
                </p:cond>
              </p:nextCondLst>
            </p:seq>
            <p:seq concurrent="1" nextAc="seek">
              <p:cTn id="794" restart="whenNotActive" fill="hold" evtFilter="cancelBubble" nodeType="interactiveSeq">
                <p:stCondLst>
                  <p:cond evt="onClick" delay="0">
                    <p:tgtEl>
                      <p:spTgt spid="115"/>
                    </p:tgtEl>
                  </p:cond>
                </p:stCondLst>
                <p:endSync evt="end" delay="0">
                  <p:rtn val="all"/>
                </p:endSync>
                <p:childTnLst>
                  <p:par>
                    <p:cTn id="795" fill="hold">
                      <p:stCondLst>
                        <p:cond delay="0"/>
                      </p:stCondLst>
                      <p:childTnLst>
                        <p:par>
                          <p:cTn id="796" fill="hold">
                            <p:stCondLst>
                              <p:cond delay="0"/>
                            </p:stCondLst>
                            <p:childTnLst>
                              <p:par>
                                <p:cTn id="797" presetID="53" presetClass="exit" presetSubtype="32" fill="hold" grpId="1" nodeType="clickEffect">
                                  <p:stCondLst>
                                    <p:cond delay="0"/>
                                  </p:stCondLst>
                                  <p:childTnLst>
                                    <p:anim calcmode="lin" valueType="num">
                                      <p:cBhvr>
                                        <p:cTn id="798" dur="500"/>
                                        <p:tgtEl>
                                          <p:spTgt spid="115"/>
                                        </p:tgtEl>
                                        <p:attrNameLst>
                                          <p:attrName>ppt_w</p:attrName>
                                        </p:attrNameLst>
                                      </p:cBhvr>
                                      <p:tavLst>
                                        <p:tav tm="0">
                                          <p:val>
                                            <p:strVal val="ppt_w"/>
                                          </p:val>
                                        </p:tav>
                                        <p:tav tm="100000">
                                          <p:val>
                                            <p:fltVal val="0"/>
                                          </p:val>
                                        </p:tav>
                                      </p:tavLst>
                                    </p:anim>
                                    <p:anim calcmode="lin" valueType="num">
                                      <p:cBhvr>
                                        <p:cTn id="799" dur="500"/>
                                        <p:tgtEl>
                                          <p:spTgt spid="115"/>
                                        </p:tgtEl>
                                        <p:attrNameLst>
                                          <p:attrName>ppt_h</p:attrName>
                                        </p:attrNameLst>
                                      </p:cBhvr>
                                      <p:tavLst>
                                        <p:tav tm="0">
                                          <p:val>
                                            <p:strVal val="ppt_h"/>
                                          </p:val>
                                        </p:tav>
                                        <p:tav tm="100000">
                                          <p:val>
                                            <p:fltVal val="0"/>
                                          </p:val>
                                        </p:tav>
                                      </p:tavLst>
                                    </p:anim>
                                    <p:animEffect transition="out" filter="fade">
                                      <p:cBhvr>
                                        <p:cTn id="800" dur="500"/>
                                        <p:tgtEl>
                                          <p:spTgt spid="115"/>
                                        </p:tgtEl>
                                      </p:cBhvr>
                                    </p:animEffect>
                                    <p:set>
                                      <p:cBhvr>
                                        <p:cTn id="801" dur="1" fill="hold">
                                          <p:stCondLst>
                                            <p:cond delay="499"/>
                                          </p:stCondLst>
                                        </p:cTn>
                                        <p:tgtEl>
                                          <p:spTgt spid="115"/>
                                        </p:tgtEl>
                                        <p:attrNameLst>
                                          <p:attrName>style.visibility</p:attrName>
                                        </p:attrNameLst>
                                      </p:cBhvr>
                                      <p:to>
                                        <p:strVal val="hidden"/>
                                      </p:to>
                                    </p:set>
                                  </p:childTnLst>
                                </p:cTn>
                              </p:par>
                            </p:childTnLst>
                          </p:cTn>
                        </p:par>
                      </p:childTnLst>
                    </p:cTn>
                  </p:par>
                </p:childTnLst>
              </p:cTn>
              <p:nextCondLst>
                <p:cond evt="onClick" delay="0">
                  <p:tgtEl>
                    <p:spTgt spid="115"/>
                  </p:tgtEl>
                </p:cond>
              </p:nextCondLst>
            </p:seq>
            <p:seq concurrent="1" nextAc="seek">
              <p:cTn id="802" restart="whenNotActive" fill="hold" evtFilter="cancelBubble" nodeType="interactiveSeq">
                <p:stCondLst>
                  <p:cond evt="onClick" delay="0">
                    <p:tgtEl>
                      <p:spTgt spid="120"/>
                    </p:tgtEl>
                  </p:cond>
                </p:stCondLst>
                <p:endSync evt="end" delay="0">
                  <p:rtn val="all"/>
                </p:endSync>
                <p:childTnLst>
                  <p:par>
                    <p:cTn id="803" fill="hold">
                      <p:stCondLst>
                        <p:cond delay="0"/>
                      </p:stCondLst>
                      <p:childTnLst>
                        <p:par>
                          <p:cTn id="804" fill="hold">
                            <p:stCondLst>
                              <p:cond delay="0"/>
                            </p:stCondLst>
                            <p:childTnLst>
                              <p:par>
                                <p:cTn id="805" presetID="53" presetClass="exit" presetSubtype="32" fill="hold" grpId="0" nodeType="clickEffect">
                                  <p:stCondLst>
                                    <p:cond delay="0"/>
                                  </p:stCondLst>
                                  <p:childTnLst>
                                    <p:anim calcmode="lin" valueType="num">
                                      <p:cBhvr>
                                        <p:cTn id="806" dur="500"/>
                                        <p:tgtEl>
                                          <p:spTgt spid="120"/>
                                        </p:tgtEl>
                                        <p:attrNameLst>
                                          <p:attrName>ppt_w</p:attrName>
                                        </p:attrNameLst>
                                      </p:cBhvr>
                                      <p:tavLst>
                                        <p:tav tm="0">
                                          <p:val>
                                            <p:strVal val="ppt_w"/>
                                          </p:val>
                                        </p:tav>
                                        <p:tav tm="100000">
                                          <p:val>
                                            <p:fltVal val="0"/>
                                          </p:val>
                                        </p:tav>
                                      </p:tavLst>
                                    </p:anim>
                                    <p:anim calcmode="lin" valueType="num">
                                      <p:cBhvr>
                                        <p:cTn id="807" dur="500"/>
                                        <p:tgtEl>
                                          <p:spTgt spid="120"/>
                                        </p:tgtEl>
                                        <p:attrNameLst>
                                          <p:attrName>ppt_h</p:attrName>
                                        </p:attrNameLst>
                                      </p:cBhvr>
                                      <p:tavLst>
                                        <p:tav tm="0">
                                          <p:val>
                                            <p:strVal val="ppt_h"/>
                                          </p:val>
                                        </p:tav>
                                        <p:tav tm="100000">
                                          <p:val>
                                            <p:fltVal val="0"/>
                                          </p:val>
                                        </p:tav>
                                      </p:tavLst>
                                    </p:anim>
                                    <p:animEffect transition="out" filter="fade">
                                      <p:cBhvr>
                                        <p:cTn id="808" dur="500"/>
                                        <p:tgtEl>
                                          <p:spTgt spid="120"/>
                                        </p:tgtEl>
                                      </p:cBhvr>
                                    </p:animEffect>
                                    <p:set>
                                      <p:cBhvr>
                                        <p:cTn id="809" dur="1" fill="hold">
                                          <p:stCondLst>
                                            <p:cond delay="499"/>
                                          </p:stCondLst>
                                        </p:cTn>
                                        <p:tgtEl>
                                          <p:spTgt spid="120"/>
                                        </p:tgtEl>
                                        <p:attrNameLst>
                                          <p:attrName>style.visibility</p:attrName>
                                        </p:attrNameLst>
                                      </p:cBhvr>
                                      <p:to>
                                        <p:strVal val="hidden"/>
                                      </p:to>
                                    </p:set>
                                  </p:childTnLst>
                                </p:cTn>
                              </p:par>
                            </p:childTnLst>
                          </p:cTn>
                        </p:par>
                      </p:childTnLst>
                    </p:cTn>
                  </p:par>
                </p:childTnLst>
              </p:cTn>
              <p:nextCondLst>
                <p:cond evt="onClick" delay="0">
                  <p:tgtEl>
                    <p:spTgt spid="120"/>
                  </p:tgtEl>
                </p:cond>
              </p:nextCondLst>
            </p:seq>
            <p:seq concurrent="1" nextAc="seek">
              <p:cTn id="810" restart="whenNotActive" fill="hold" evtFilter="cancelBubble" nodeType="interactiveSeq">
                <p:stCondLst>
                  <p:cond evt="onClick" delay="0">
                    <p:tgtEl>
                      <p:spTgt spid="118"/>
                    </p:tgtEl>
                  </p:cond>
                </p:stCondLst>
                <p:endSync evt="end" delay="0">
                  <p:rtn val="all"/>
                </p:endSync>
                <p:childTnLst>
                  <p:par>
                    <p:cTn id="811" fill="hold">
                      <p:stCondLst>
                        <p:cond delay="0"/>
                      </p:stCondLst>
                      <p:childTnLst>
                        <p:par>
                          <p:cTn id="812" fill="hold">
                            <p:stCondLst>
                              <p:cond delay="0"/>
                            </p:stCondLst>
                            <p:childTnLst>
                              <p:par>
                                <p:cTn id="813" presetID="53" presetClass="entr" presetSubtype="16" fill="hold" grpId="1" nodeType="clickEffect">
                                  <p:stCondLst>
                                    <p:cond delay="0"/>
                                  </p:stCondLst>
                                  <p:childTnLst>
                                    <p:set>
                                      <p:cBhvr>
                                        <p:cTn id="814" dur="1" fill="hold">
                                          <p:stCondLst>
                                            <p:cond delay="0"/>
                                          </p:stCondLst>
                                        </p:cTn>
                                        <p:tgtEl>
                                          <p:spTgt spid="120"/>
                                        </p:tgtEl>
                                        <p:attrNameLst>
                                          <p:attrName>style.visibility</p:attrName>
                                        </p:attrNameLst>
                                      </p:cBhvr>
                                      <p:to>
                                        <p:strVal val="visible"/>
                                      </p:to>
                                    </p:set>
                                    <p:anim calcmode="lin" valueType="num">
                                      <p:cBhvr>
                                        <p:cTn id="815" dur="500" fill="hold"/>
                                        <p:tgtEl>
                                          <p:spTgt spid="120"/>
                                        </p:tgtEl>
                                        <p:attrNameLst>
                                          <p:attrName>ppt_w</p:attrName>
                                        </p:attrNameLst>
                                      </p:cBhvr>
                                      <p:tavLst>
                                        <p:tav tm="0">
                                          <p:val>
                                            <p:fltVal val="0"/>
                                          </p:val>
                                        </p:tav>
                                        <p:tav tm="100000">
                                          <p:val>
                                            <p:strVal val="#ppt_w"/>
                                          </p:val>
                                        </p:tav>
                                      </p:tavLst>
                                    </p:anim>
                                    <p:anim calcmode="lin" valueType="num">
                                      <p:cBhvr>
                                        <p:cTn id="816" dur="500" fill="hold"/>
                                        <p:tgtEl>
                                          <p:spTgt spid="120"/>
                                        </p:tgtEl>
                                        <p:attrNameLst>
                                          <p:attrName>ppt_h</p:attrName>
                                        </p:attrNameLst>
                                      </p:cBhvr>
                                      <p:tavLst>
                                        <p:tav tm="0">
                                          <p:val>
                                            <p:fltVal val="0"/>
                                          </p:val>
                                        </p:tav>
                                        <p:tav tm="100000">
                                          <p:val>
                                            <p:strVal val="#ppt_h"/>
                                          </p:val>
                                        </p:tav>
                                      </p:tavLst>
                                    </p:anim>
                                    <p:animEffect transition="in" filter="fade">
                                      <p:cBhvr>
                                        <p:cTn id="817" dur="500"/>
                                        <p:tgtEl>
                                          <p:spTgt spid="120"/>
                                        </p:tgtEl>
                                      </p:cBhvr>
                                    </p:animEffect>
                                  </p:childTnLst>
                                </p:cTn>
                              </p:par>
                            </p:childTnLst>
                          </p:cTn>
                        </p:par>
                      </p:childTnLst>
                    </p:cTn>
                  </p:par>
                </p:childTnLst>
              </p:cTn>
              <p:nextCondLst>
                <p:cond evt="onClick" delay="0">
                  <p:tgtEl>
                    <p:spTgt spid="118"/>
                  </p:tgtEl>
                </p:cond>
              </p:nextCondLst>
            </p:seq>
            <p:seq concurrent="1" nextAc="seek">
              <p:cTn id="818" restart="whenNotActive" fill="hold" evtFilter="cancelBubble" nodeType="interactiveSeq">
                <p:stCondLst>
                  <p:cond evt="onClick" delay="0">
                    <p:tgtEl>
                      <p:spTgt spid="117"/>
                    </p:tgtEl>
                  </p:cond>
                </p:stCondLst>
                <p:endSync evt="end" delay="0">
                  <p:rtn val="all"/>
                </p:endSync>
                <p:childTnLst>
                  <p:par>
                    <p:cTn id="819" fill="hold">
                      <p:stCondLst>
                        <p:cond delay="0"/>
                      </p:stCondLst>
                      <p:childTnLst>
                        <p:par>
                          <p:cTn id="820" fill="hold">
                            <p:stCondLst>
                              <p:cond delay="0"/>
                            </p:stCondLst>
                            <p:childTnLst>
                              <p:par>
                                <p:cTn id="821" presetID="53" presetClass="entr" presetSubtype="16" fill="hold" grpId="0" nodeType="clickEffect">
                                  <p:stCondLst>
                                    <p:cond delay="0"/>
                                  </p:stCondLst>
                                  <p:childTnLst>
                                    <p:set>
                                      <p:cBhvr>
                                        <p:cTn id="822" dur="1" fill="hold">
                                          <p:stCondLst>
                                            <p:cond delay="0"/>
                                          </p:stCondLst>
                                        </p:cTn>
                                        <p:tgtEl>
                                          <p:spTgt spid="119"/>
                                        </p:tgtEl>
                                        <p:attrNameLst>
                                          <p:attrName>style.visibility</p:attrName>
                                        </p:attrNameLst>
                                      </p:cBhvr>
                                      <p:to>
                                        <p:strVal val="visible"/>
                                      </p:to>
                                    </p:set>
                                    <p:anim calcmode="lin" valueType="num">
                                      <p:cBhvr>
                                        <p:cTn id="823" dur="500" fill="hold"/>
                                        <p:tgtEl>
                                          <p:spTgt spid="119"/>
                                        </p:tgtEl>
                                        <p:attrNameLst>
                                          <p:attrName>ppt_w</p:attrName>
                                        </p:attrNameLst>
                                      </p:cBhvr>
                                      <p:tavLst>
                                        <p:tav tm="0">
                                          <p:val>
                                            <p:fltVal val="0"/>
                                          </p:val>
                                        </p:tav>
                                        <p:tav tm="100000">
                                          <p:val>
                                            <p:strVal val="#ppt_w"/>
                                          </p:val>
                                        </p:tav>
                                      </p:tavLst>
                                    </p:anim>
                                    <p:anim calcmode="lin" valueType="num">
                                      <p:cBhvr>
                                        <p:cTn id="824" dur="500" fill="hold"/>
                                        <p:tgtEl>
                                          <p:spTgt spid="119"/>
                                        </p:tgtEl>
                                        <p:attrNameLst>
                                          <p:attrName>ppt_h</p:attrName>
                                        </p:attrNameLst>
                                      </p:cBhvr>
                                      <p:tavLst>
                                        <p:tav tm="0">
                                          <p:val>
                                            <p:fltVal val="0"/>
                                          </p:val>
                                        </p:tav>
                                        <p:tav tm="100000">
                                          <p:val>
                                            <p:strVal val="#ppt_h"/>
                                          </p:val>
                                        </p:tav>
                                      </p:tavLst>
                                    </p:anim>
                                    <p:animEffect transition="in" filter="fade">
                                      <p:cBhvr>
                                        <p:cTn id="825" dur="500"/>
                                        <p:tgtEl>
                                          <p:spTgt spid="119"/>
                                        </p:tgtEl>
                                      </p:cBhvr>
                                    </p:animEffect>
                                  </p:childTnLst>
                                </p:cTn>
                              </p:par>
                            </p:childTnLst>
                          </p:cTn>
                        </p:par>
                      </p:childTnLst>
                    </p:cTn>
                  </p:par>
                </p:childTnLst>
              </p:cTn>
              <p:nextCondLst>
                <p:cond evt="onClick" delay="0">
                  <p:tgtEl>
                    <p:spTgt spid="117"/>
                  </p:tgtEl>
                </p:cond>
              </p:nextCondLst>
            </p:seq>
            <p:seq concurrent="1" nextAc="seek">
              <p:cTn id="826" restart="whenNotActive" fill="hold" evtFilter="cancelBubble" nodeType="interactiveSeq">
                <p:stCondLst>
                  <p:cond evt="onClick" delay="0">
                    <p:tgtEl>
                      <p:spTgt spid="119"/>
                    </p:tgtEl>
                  </p:cond>
                </p:stCondLst>
                <p:endSync evt="end" delay="0">
                  <p:rtn val="all"/>
                </p:endSync>
                <p:childTnLst>
                  <p:par>
                    <p:cTn id="827" fill="hold">
                      <p:stCondLst>
                        <p:cond delay="0"/>
                      </p:stCondLst>
                      <p:childTnLst>
                        <p:par>
                          <p:cTn id="828" fill="hold">
                            <p:stCondLst>
                              <p:cond delay="0"/>
                            </p:stCondLst>
                            <p:childTnLst>
                              <p:par>
                                <p:cTn id="829" presetID="53" presetClass="exit" presetSubtype="32" fill="hold" grpId="1" nodeType="clickEffect">
                                  <p:stCondLst>
                                    <p:cond delay="0"/>
                                  </p:stCondLst>
                                  <p:childTnLst>
                                    <p:anim calcmode="lin" valueType="num">
                                      <p:cBhvr>
                                        <p:cTn id="830" dur="500"/>
                                        <p:tgtEl>
                                          <p:spTgt spid="119"/>
                                        </p:tgtEl>
                                        <p:attrNameLst>
                                          <p:attrName>ppt_w</p:attrName>
                                        </p:attrNameLst>
                                      </p:cBhvr>
                                      <p:tavLst>
                                        <p:tav tm="0">
                                          <p:val>
                                            <p:strVal val="ppt_w"/>
                                          </p:val>
                                        </p:tav>
                                        <p:tav tm="100000">
                                          <p:val>
                                            <p:fltVal val="0"/>
                                          </p:val>
                                        </p:tav>
                                      </p:tavLst>
                                    </p:anim>
                                    <p:anim calcmode="lin" valueType="num">
                                      <p:cBhvr>
                                        <p:cTn id="831" dur="500"/>
                                        <p:tgtEl>
                                          <p:spTgt spid="119"/>
                                        </p:tgtEl>
                                        <p:attrNameLst>
                                          <p:attrName>ppt_h</p:attrName>
                                        </p:attrNameLst>
                                      </p:cBhvr>
                                      <p:tavLst>
                                        <p:tav tm="0">
                                          <p:val>
                                            <p:strVal val="ppt_h"/>
                                          </p:val>
                                        </p:tav>
                                        <p:tav tm="100000">
                                          <p:val>
                                            <p:fltVal val="0"/>
                                          </p:val>
                                        </p:tav>
                                      </p:tavLst>
                                    </p:anim>
                                    <p:animEffect transition="out" filter="fade">
                                      <p:cBhvr>
                                        <p:cTn id="832" dur="500"/>
                                        <p:tgtEl>
                                          <p:spTgt spid="119"/>
                                        </p:tgtEl>
                                      </p:cBhvr>
                                    </p:animEffect>
                                    <p:set>
                                      <p:cBhvr>
                                        <p:cTn id="833" dur="1" fill="hold">
                                          <p:stCondLst>
                                            <p:cond delay="499"/>
                                          </p:stCondLst>
                                        </p:cTn>
                                        <p:tgtEl>
                                          <p:spTgt spid="119"/>
                                        </p:tgtEl>
                                        <p:attrNameLst>
                                          <p:attrName>style.visibility</p:attrName>
                                        </p:attrNameLst>
                                      </p:cBhvr>
                                      <p:to>
                                        <p:strVal val="hidden"/>
                                      </p:to>
                                    </p:set>
                                  </p:childTnLst>
                                </p:cTn>
                              </p:par>
                            </p:childTnLst>
                          </p:cTn>
                        </p:par>
                      </p:childTnLst>
                    </p:cTn>
                  </p:par>
                </p:childTnLst>
              </p:cTn>
              <p:nextCondLst>
                <p:cond evt="onClick" delay="0">
                  <p:tgtEl>
                    <p:spTgt spid="119"/>
                  </p:tgtEl>
                </p:cond>
              </p:nextCondLst>
            </p:seq>
            <p:seq concurrent="1" nextAc="seek">
              <p:cTn id="834" restart="whenNotActive" fill="hold" evtFilter="cancelBubble" nodeType="interactiveSeq">
                <p:stCondLst>
                  <p:cond evt="onClick" delay="0">
                    <p:tgtEl>
                      <p:spTgt spid="124"/>
                    </p:tgtEl>
                  </p:cond>
                </p:stCondLst>
                <p:endSync evt="end" delay="0">
                  <p:rtn val="all"/>
                </p:endSync>
                <p:childTnLst>
                  <p:par>
                    <p:cTn id="835" fill="hold">
                      <p:stCondLst>
                        <p:cond delay="0"/>
                      </p:stCondLst>
                      <p:childTnLst>
                        <p:par>
                          <p:cTn id="836" fill="hold">
                            <p:stCondLst>
                              <p:cond delay="0"/>
                            </p:stCondLst>
                            <p:childTnLst>
                              <p:par>
                                <p:cTn id="837" presetID="53" presetClass="exit" presetSubtype="32" fill="hold" grpId="0" nodeType="clickEffect">
                                  <p:stCondLst>
                                    <p:cond delay="0"/>
                                  </p:stCondLst>
                                  <p:childTnLst>
                                    <p:anim calcmode="lin" valueType="num">
                                      <p:cBhvr>
                                        <p:cTn id="838" dur="500"/>
                                        <p:tgtEl>
                                          <p:spTgt spid="124"/>
                                        </p:tgtEl>
                                        <p:attrNameLst>
                                          <p:attrName>ppt_w</p:attrName>
                                        </p:attrNameLst>
                                      </p:cBhvr>
                                      <p:tavLst>
                                        <p:tav tm="0">
                                          <p:val>
                                            <p:strVal val="ppt_w"/>
                                          </p:val>
                                        </p:tav>
                                        <p:tav tm="100000">
                                          <p:val>
                                            <p:fltVal val="0"/>
                                          </p:val>
                                        </p:tav>
                                      </p:tavLst>
                                    </p:anim>
                                    <p:anim calcmode="lin" valueType="num">
                                      <p:cBhvr>
                                        <p:cTn id="839" dur="500"/>
                                        <p:tgtEl>
                                          <p:spTgt spid="124"/>
                                        </p:tgtEl>
                                        <p:attrNameLst>
                                          <p:attrName>ppt_h</p:attrName>
                                        </p:attrNameLst>
                                      </p:cBhvr>
                                      <p:tavLst>
                                        <p:tav tm="0">
                                          <p:val>
                                            <p:strVal val="ppt_h"/>
                                          </p:val>
                                        </p:tav>
                                        <p:tav tm="100000">
                                          <p:val>
                                            <p:fltVal val="0"/>
                                          </p:val>
                                        </p:tav>
                                      </p:tavLst>
                                    </p:anim>
                                    <p:animEffect transition="out" filter="fade">
                                      <p:cBhvr>
                                        <p:cTn id="840" dur="500"/>
                                        <p:tgtEl>
                                          <p:spTgt spid="124"/>
                                        </p:tgtEl>
                                      </p:cBhvr>
                                    </p:animEffect>
                                    <p:set>
                                      <p:cBhvr>
                                        <p:cTn id="841" dur="1" fill="hold">
                                          <p:stCondLst>
                                            <p:cond delay="499"/>
                                          </p:stCondLst>
                                        </p:cTn>
                                        <p:tgtEl>
                                          <p:spTgt spid="124"/>
                                        </p:tgtEl>
                                        <p:attrNameLst>
                                          <p:attrName>style.visibility</p:attrName>
                                        </p:attrNameLst>
                                      </p:cBhvr>
                                      <p:to>
                                        <p:strVal val="hidden"/>
                                      </p:to>
                                    </p:set>
                                  </p:childTnLst>
                                </p:cTn>
                              </p:par>
                            </p:childTnLst>
                          </p:cTn>
                        </p:par>
                      </p:childTnLst>
                    </p:cTn>
                  </p:par>
                </p:childTnLst>
              </p:cTn>
              <p:nextCondLst>
                <p:cond evt="onClick" delay="0">
                  <p:tgtEl>
                    <p:spTgt spid="124"/>
                  </p:tgtEl>
                </p:cond>
              </p:nextCondLst>
            </p:seq>
            <p:seq concurrent="1" nextAc="seek">
              <p:cTn id="842" restart="whenNotActive" fill="hold" evtFilter="cancelBubble" nodeType="interactiveSeq">
                <p:stCondLst>
                  <p:cond evt="onClick" delay="0">
                    <p:tgtEl>
                      <p:spTgt spid="122"/>
                    </p:tgtEl>
                  </p:cond>
                </p:stCondLst>
                <p:endSync evt="end" delay="0">
                  <p:rtn val="all"/>
                </p:endSync>
                <p:childTnLst>
                  <p:par>
                    <p:cTn id="843" fill="hold">
                      <p:stCondLst>
                        <p:cond delay="0"/>
                      </p:stCondLst>
                      <p:childTnLst>
                        <p:par>
                          <p:cTn id="844" fill="hold">
                            <p:stCondLst>
                              <p:cond delay="0"/>
                            </p:stCondLst>
                            <p:childTnLst>
                              <p:par>
                                <p:cTn id="845" presetID="53" presetClass="entr" presetSubtype="16" fill="hold" grpId="1" nodeType="clickEffect">
                                  <p:stCondLst>
                                    <p:cond delay="0"/>
                                  </p:stCondLst>
                                  <p:childTnLst>
                                    <p:set>
                                      <p:cBhvr>
                                        <p:cTn id="846" dur="1" fill="hold">
                                          <p:stCondLst>
                                            <p:cond delay="0"/>
                                          </p:stCondLst>
                                        </p:cTn>
                                        <p:tgtEl>
                                          <p:spTgt spid="124"/>
                                        </p:tgtEl>
                                        <p:attrNameLst>
                                          <p:attrName>style.visibility</p:attrName>
                                        </p:attrNameLst>
                                      </p:cBhvr>
                                      <p:to>
                                        <p:strVal val="visible"/>
                                      </p:to>
                                    </p:set>
                                    <p:anim calcmode="lin" valueType="num">
                                      <p:cBhvr>
                                        <p:cTn id="847" dur="500" fill="hold"/>
                                        <p:tgtEl>
                                          <p:spTgt spid="124"/>
                                        </p:tgtEl>
                                        <p:attrNameLst>
                                          <p:attrName>ppt_w</p:attrName>
                                        </p:attrNameLst>
                                      </p:cBhvr>
                                      <p:tavLst>
                                        <p:tav tm="0">
                                          <p:val>
                                            <p:fltVal val="0"/>
                                          </p:val>
                                        </p:tav>
                                        <p:tav tm="100000">
                                          <p:val>
                                            <p:strVal val="#ppt_w"/>
                                          </p:val>
                                        </p:tav>
                                      </p:tavLst>
                                    </p:anim>
                                    <p:anim calcmode="lin" valueType="num">
                                      <p:cBhvr>
                                        <p:cTn id="848" dur="500" fill="hold"/>
                                        <p:tgtEl>
                                          <p:spTgt spid="124"/>
                                        </p:tgtEl>
                                        <p:attrNameLst>
                                          <p:attrName>ppt_h</p:attrName>
                                        </p:attrNameLst>
                                      </p:cBhvr>
                                      <p:tavLst>
                                        <p:tav tm="0">
                                          <p:val>
                                            <p:fltVal val="0"/>
                                          </p:val>
                                        </p:tav>
                                        <p:tav tm="100000">
                                          <p:val>
                                            <p:strVal val="#ppt_h"/>
                                          </p:val>
                                        </p:tav>
                                      </p:tavLst>
                                    </p:anim>
                                    <p:animEffect transition="in" filter="fade">
                                      <p:cBhvr>
                                        <p:cTn id="849" dur="500"/>
                                        <p:tgtEl>
                                          <p:spTgt spid="124"/>
                                        </p:tgtEl>
                                      </p:cBhvr>
                                    </p:animEffect>
                                  </p:childTnLst>
                                </p:cTn>
                              </p:par>
                            </p:childTnLst>
                          </p:cTn>
                        </p:par>
                      </p:childTnLst>
                    </p:cTn>
                  </p:par>
                </p:childTnLst>
              </p:cTn>
              <p:nextCondLst>
                <p:cond evt="onClick" delay="0">
                  <p:tgtEl>
                    <p:spTgt spid="122"/>
                  </p:tgtEl>
                </p:cond>
              </p:nextCondLst>
            </p:seq>
            <p:seq concurrent="1" nextAc="seek">
              <p:cTn id="850" restart="whenNotActive" fill="hold" evtFilter="cancelBubble" nodeType="interactiveSeq">
                <p:stCondLst>
                  <p:cond evt="onClick" delay="0">
                    <p:tgtEl>
                      <p:spTgt spid="121"/>
                    </p:tgtEl>
                  </p:cond>
                </p:stCondLst>
                <p:endSync evt="end" delay="0">
                  <p:rtn val="all"/>
                </p:endSync>
                <p:childTnLst>
                  <p:par>
                    <p:cTn id="851" fill="hold">
                      <p:stCondLst>
                        <p:cond delay="0"/>
                      </p:stCondLst>
                      <p:childTnLst>
                        <p:par>
                          <p:cTn id="852" fill="hold">
                            <p:stCondLst>
                              <p:cond delay="0"/>
                            </p:stCondLst>
                            <p:childTnLst>
                              <p:par>
                                <p:cTn id="853" presetID="53" presetClass="entr" presetSubtype="16" fill="hold" grpId="0" nodeType="clickEffect">
                                  <p:stCondLst>
                                    <p:cond delay="0"/>
                                  </p:stCondLst>
                                  <p:childTnLst>
                                    <p:set>
                                      <p:cBhvr>
                                        <p:cTn id="854" dur="1" fill="hold">
                                          <p:stCondLst>
                                            <p:cond delay="0"/>
                                          </p:stCondLst>
                                        </p:cTn>
                                        <p:tgtEl>
                                          <p:spTgt spid="123"/>
                                        </p:tgtEl>
                                        <p:attrNameLst>
                                          <p:attrName>style.visibility</p:attrName>
                                        </p:attrNameLst>
                                      </p:cBhvr>
                                      <p:to>
                                        <p:strVal val="visible"/>
                                      </p:to>
                                    </p:set>
                                    <p:anim calcmode="lin" valueType="num">
                                      <p:cBhvr>
                                        <p:cTn id="855" dur="500" fill="hold"/>
                                        <p:tgtEl>
                                          <p:spTgt spid="123"/>
                                        </p:tgtEl>
                                        <p:attrNameLst>
                                          <p:attrName>ppt_w</p:attrName>
                                        </p:attrNameLst>
                                      </p:cBhvr>
                                      <p:tavLst>
                                        <p:tav tm="0">
                                          <p:val>
                                            <p:fltVal val="0"/>
                                          </p:val>
                                        </p:tav>
                                        <p:tav tm="100000">
                                          <p:val>
                                            <p:strVal val="#ppt_w"/>
                                          </p:val>
                                        </p:tav>
                                      </p:tavLst>
                                    </p:anim>
                                    <p:anim calcmode="lin" valueType="num">
                                      <p:cBhvr>
                                        <p:cTn id="856" dur="500" fill="hold"/>
                                        <p:tgtEl>
                                          <p:spTgt spid="123"/>
                                        </p:tgtEl>
                                        <p:attrNameLst>
                                          <p:attrName>ppt_h</p:attrName>
                                        </p:attrNameLst>
                                      </p:cBhvr>
                                      <p:tavLst>
                                        <p:tav tm="0">
                                          <p:val>
                                            <p:fltVal val="0"/>
                                          </p:val>
                                        </p:tav>
                                        <p:tav tm="100000">
                                          <p:val>
                                            <p:strVal val="#ppt_h"/>
                                          </p:val>
                                        </p:tav>
                                      </p:tavLst>
                                    </p:anim>
                                    <p:animEffect transition="in" filter="fade">
                                      <p:cBhvr>
                                        <p:cTn id="857" dur="500"/>
                                        <p:tgtEl>
                                          <p:spTgt spid="123"/>
                                        </p:tgtEl>
                                      </p:cBhvr>
                                    </p:animEffect>
                                  </p:childTnLst>
                                </p:cTn>
                              </p:par>
                            </p:childTnLst>
                          </p:cTn>
                        </p:par>
                      </p:childTnLst>
                    </p:cTn>
                  </p:par>
                </p:childTnLst>
              </p:cTn>
              <p:nextCondLst>
                <p:cond evt="onClick" delay="0">
                  <p:tgtEl>
                    <p:spTgt spid="121"/>
                  </p:tgtEl>
                </p:cond>
              </p:nextCondLst>
            </p:seq>
            <p:seq concurrent="1" nextAc="seek">
              <p:cTn id="858" restart="whenNotActive" fill="hold" evtFilter="cancelBubble" nodeType="interactiveSeq">
                <p:stCondLst>
                  <p:cond evt="onClick" delay="0">
                    <p:tgtEl>
                      <p:spTgt spid="123"/>
                    </p:tgtEl>
                  </p:cond>
                </p:stCondLst>
                <p:endSync evt="end" delay="0">
                  <p:rtn val="all"/>
                </p:endSync>
                <p:childTnLst>
                  <p:par>
                    <p:cTn id="859" fill="hold">
                      <p:stCondLst>
                        <p:cond delay="0"/>
                      </p:stCondLst>
                      <p:childTnLst>
                        <p:par>
                          <p:cTn id="860" fill="hold">
                            <p:stCondLst>
                              <p:cond delay="0"/>
                            </p:stCondLst>
                            <p:childTnLst>
                              <p:par>
                                <p:cTn id="861" presetID="53" presetClass="exit" presetSubtype="32" fill="hold" grpId="1" nodeType="clickEffect">
                                  <p:stCondLst>
                                    <p:cond delay="0"/>
                                  </p:stCondLst>
                                  <p:childTnLst>
                                    <p:anim calcmode="lin" valueType="num">
                                      <p:cBhvr>
                                        <p:cTn id="862" dur="500"/>
                                        <p:tgtEl>
                                          <p:spTgt spid="123"/>
                                        </p:tgtEl>
                                        <p:attrNameLst>
                                          <p:attrName>ppt_w</p:attrName>
                                        </p:attrNameLst>
                                      </p:cBhvr>
                                      <p:tavLst>
                                        <p:tav tm="0">
                                          <p:val>
                                            <p:strVal val="ppt_w"/>
                                          </p:val>
                                        </p:tav>
                                        <p:tav tm="100000">
                                          <p:val>
                                            <p:fltVal val="0"/>
                                          </p:val>
                                        </p:tav>
                                      </p:tavLst>
                                    </p:anim>
                                    <p:anim calcmode="lin" valueType="num">
                                      <p:cBhvr>
                                        <p:cTn id="863" dur="500"/>
                                        <p:tgtEl>
                                          <p:spTgt spid="123"/>
                                        </p:tgtEl>
                                        <p:attrNameLst>
                                          <p:attrName>ppt_h</p:attrName>
                                        </p:attrNameLst>
                                      </p:cBhvr>
                                      <p:tavLst>
                                        <p:tav tm="0">
                                          <p:val>
                                            <p:strVal val="ppt_h"/>
                                          </p:val>
                                        </p:tav>
                                        <p:tav tm="100000">
                                          <p:val>
                                            <p:fltVal val="0"/>
                                          </p:val>
                                        </p:tav>
                                      </p:tavLst>
                                    </p:anim>
                                    <p:animEffect transition="out" filter="fade">
                                      <p:cBhvr>
                                        <p:cTn id="864" dur="500"/>
                                        <p:tgtEl>
                                          <p:spTgt spid="123"/>
                                        </p:tgtEl>
                                      </p:cBhvr>
                                    </p:animEffect>
                                    <p:set>
                                      <p:cBhvr>
                                        <p:cTn id="865" dur="1" fill="hold">
                                          <p:stCondLst>
                                            <p:cond delay="499"/>
                                          </p:stCondLst>
                                        </p:cTn>
                                        <p:tgtEl>
                                          <p:spTgt spid="123"/>
                                        </p:tgtEl>
                                        <p:attrNameLst>
                                          <p:attrName>style.visibility</p:attrName>
                                        </p:attrNameLst>
                                      </p:cBhvr>
                                      <p:to>
                                        <p:strVal val="hidden"/>
                                      </p:to>
                                    </p:set>
                                  </p:childTnLst>
                                </p:cTn>
                              </p:par>
                            </p:childTnLst>
                          </p:cTn>
                        </p:par>
                      </p:childTnLst>
                    </p:cTn>
                  </p:par>
                </p:childTnLst>
              </p:cTn>
              <p:nextCondLst>
                <p:cond evt="onClick" delay="0">
                  <p:tgtEl>
                    <p:spTgt spid="123"/>
                  </p:tgtEl>
                </p:cond>
              </p:nextCondLst>
            </p:seq>
            <p:seq concurrent="1" nextAc="seek">
              <p:cTn id="866" restart="whenNotActive" fill="hold" evtFilter="cancelBubble" nodeType="interactiveSeq">
                <p:stCondLst>
                  <p:cond evt="onClick" delay="0">
                    <p:tgtEl>
                      <p:spTgt spid="128"/>
                    </p:tgtEl>
                  </p:cond>
                </p:stCondLst>
                <p:endSync evt="end" delay="0">
                  <p:rtn val="all"/>
                </p:endSync>
                <p:childTnLst>
                  <p:par>
                    <p:cTn id="867" fill="hold">
                      <p:stCondLst>
                        <p:cond delay="0"/>
                      </p:stCondLst>
                      <p:childTnLst>
                        <p:par>
                          <p:cTn id="868" fill="hold">
                            <p:stCondLst>
                              <p:cond delay="0"/>
                            </p:stCondLst>
                            <p:childTnLst>
                              <p:par>
                                <p:cTn id="869" presetID="53" presetClass="exit" presetSubtype="32" fill="hold" grpId="0" nodeType="clickEffect">
                                  <p:stCondLst>
                                    <p:cond delay="0"/>
                                  </p:stCondLst>
                                  <p:childTnLst>
                                    <p:anim calcmode="lin" valueType="num">
                                      <p:cBhvr>
                                        <p:cTn id="870" dur="500"/>
                                        <p:tgtEl>
                                          <p:spTgt spid="128"/>
                                        </p:tgtEl>
                                        <p:attrNameLst>
                                          <p:attrName>ppt_w</p:attrName>
                                        </p:attrNameLst>
                                      </p:cBhvr>
                                      <p:tavLst>
                                        <p:tav tm="0">
                                          <p:val>
                                            <p:strVal val="ppt_w"/>
                                          </p:val>
                                        </p:tav>
                                        <p:tav tm="100000">
                                          <p:val>
                                            <p:fltVal val="0"/>
                                          </p:val>
                                        </p:tav>
                                      </p:tavLst>
                                    </p:anim>
                                    <p:anim calcmode="lin" valueType="num">
                                      <p:cBhvr>
                                        <p:cTn id="871" dur="500"/>
                                        <p:tgtEl>
                                          <p:spTgt spid="128"/>
                                        </p:tgtEl>
                                        <p:attrNameLst>
                                          <p:attrName>ppt_h</p:attrName>
                                        </p:attrNameLst>
                                      </p:cBhvr>
                                      <p:tavLst>
                                        <p:tav tm="0">
                                          <p:val>
                                            <p:strVal val="ppt_h"/>
                                          </p:val>
                                        </p:tav>
                                        <p:tav tm="100000">
                                          <p:val>
                                            <p:fltVal val="0"/>
                                          </p:val>
                                        </p:tav>
                                      </p:tavLst>
                                    </p:anim>
                                    <p:animEffect transition="out" filter="fade">
                                      <p:cBhvr>
                                        <p:cTn id="872" dur="500"/>
                                        <p:tgtEl>
                                          <p:spTgt spid="128"/>
                                        </p:tgtEl>
                                      </p:cBhvr>
                                    </p:animEffect>
                                    <p:set>
                                      <p:cBhvr>
                                        <p:cTn id="873" dur="1" fill="hold">
                                          <p:stCondLst>
                                            <p:cond delay="499"/>
                                          </p:stCondLst>
                                        </p:cTn>
                                        <p:tgtEl>
                                          <p:spTgt spid="128"/>
                                        </p:tgtEl>
                                        <p:attrNameLst>
                                          <p:attrName>style.visibility</p:attrName>
                                        </p:attrNameLst>
                                      </p:cBhvr>
                                      <p:to>
                                        <p:strVal val="hidden"/>
                                      </p:to>
                                    </p:set>
                                  </p:childTnLst>
                                </p:cTn>
                              </p:par>
                            </p:childTnLst>
                          </p:cTn>
                        </p:par>
                      </p:childTnLst>
                    </p:cTn>
                  </p:par>
                </p:childTnLst>
              </p:cTn>
              <p:nextCondLst>
                <p:cond evt="onClick" delay="0">
                  <p:tgtEl>
                    <p:spTgt spid="128"/>
                  </p:tgtEl>
                </p:cond>
              </p:nextCondLst>
            </p:seq>
            <p:seq concurrent="1" nextAc="seek">
              <p:cTn id="874" restart="whenNotActive" fill="hold" evtFilter="cancelBubble" nodeType="interactiveSeq">
                <p:stCondLst>
                  <p:cond evt="onClick" delay="0">
                    <p:tgtEl>
                      <p:spTgt spid="126"/>
                    </p:tgtEl>
                  </p:cond>
                </p:stCondLst>
                <p:endSync evt="end" delay="0">
                  <p:rtn val="all"/>
                </p:endSync>
                <p:childTnLst>
                  <p:par>
                    <p:cTn id="875" fill="hold">
                      <p:stCondLst>
                        <p:cond delay="0"/>
                      </p:stCondLst>
                      <p:childTnLst>
                        <p:par>
                          <p:cTn id="876" fill="hold">
                            <p:stCondLst>
                              <p:cond delay="0"/>
                            </p:stCondLst>
                            <p:childTnLst>
                              <p:par>
                                <p:cTn id="877" presetID="53" presetClass="entr" presetSubtype="16" fill="hold" grpId="1" nodeType="clickEffect">
                                  <p:stCondLst>
                                    <p:cond delay="0"/>
                                  </p:stCondLst>
                                  <p:childTnLst>
                                    <p:set>
                                      <p:cBhvr>
                                        <p:cTn id="878" dur="1" fill="hold">
                                          <p:stCondLst>
                                            <p:cond delay="0"/>
                                          </p:stCondLst>
                                        </p:cTn>
                                        <p:tgtEl>
                                          <p:spTgt spid="128"/>
                                        </p:tgtEl>
                                        <p:attrNameLst>
                                          <p:attrName>style.visibility</p:attrName>
                                        </p:attrNameLst>
                                      </p:cBhvr>
                                      <p:to>
                                        <p:strVal val="visible"/>
                                      </p:to>
                                    </p:set>
                                    <p:anim calcmode="lin" valueType="num">
                                      <p:cBhvr>
                                        <p:cTn id="879" dur="500" fill="hold"/>
                                        <p:tgtEl>
                                          <p:spTgt spid="128"/>
                                        </p:tgtEl>
                                        <p:attrNameLst>
                                          <p:attrName>ppt_w</p:attrName>
                                        </p:attrNameLst>
                                      </p:cBhvr>
                                      <p:tavLst>
                                        <p:tav tm="0">
                                          <p:val>
                                            <p:fltVal val="0"/>
                                          </p:val>
                                        </p:tav>
                                        <p:tav tm="100000">
                                          <p:val>
                                            <p:strVal val="#ppt_w"/>
                                          </p:val>
                                        </p:tav>
                                      </p:tavLst>
                                    </p:anim>
                                    <p:anim calcmode="lin" valueType="num">
                                      <p:cBhvr>
                                        <p:cTn id="880" dur="500" fill="hold"/>
                                        <p:tgtEl>
                                          <p:spTgt spid="128"/>
                                        </p:tgtEl>
                                        <p:attrNameLst>
                                          <p:attrName>ppt_h</p:attrName>
                                        </p:attrNameLst>
                                      </p:cBhvr>
                                      <p:tavLst>
                                        <p:tav tm="0">
                                          <p:val>
                                            <p:fltVal val="0"/>
                                          </p:val>
                                        </p:tav>
                                        <p:tav tm="100000">
                                          <p:val>
                                            <p:strVal val="#ppt_h"/>
                                          </p:val>
                                        </p:tav>
                                      </p:tavLst>
                                    </p:anim>
                                    <p:animEffect transition="in" filter="fade">
                                      <p:cBhvr>
                                        <p:cTn id="881" dur="500"/>
                                        <p:tgtEl>
                                          <p:spTgt spid="128"/>
                                        </p:tgtEl>
                                      </p:cBhvr>
                                    </p:animEffect>
                                  </p:childTnLst>
                                </p:cTn>
                              </p:par>
                            </p:childTnLst>
                          </p:cTn>
                        </p:par>
                      </p:childTnLst>
                    </p:cTn>
                  </p:par>
                </p:childTnLst>
              </p:cTn>
              <p:nextCondLst>
                <p:cond evt="onClick" delay="0">
                  <p:tgtEl>
                    <p:spTgt spid="126"/>
                  </p:tgtEl>
                </p:cond>
              </p:nextCondLst>
            </p:seq>
            <p:seq concurrent="1" nextAc="seek">
              <p:cTn id="882" restart="whenNotActive" fill="hold" evtFilter="cancelBubble" nodeType="interactiveSeq">
                <p:stCondLst>
                  <p:cond evt="onClick" delay="0">
                    <p:tgtEl>
                      <p:spTgt spid="125"/>
                    </p:tgtEl>
                  </p:cond>
                </p:stCondLst>
                <p:endSync evt="end" delay="0">
                  <p:rtn val="all"/>
                </p:endSync>
                <p:childTnLst>
                  <p:par>
                    <p:cTn id="883" fill="hold">
                      <p:stCondLst>
                        <p:cond delay="0"/>
                      </p:stCondLst>
                      <p:childTnLst>
                        <p:par>
                          <p:cTn id="884" fill="hold">
                            <p:stCondLst>
                              <p:cond delay="0"/>
                            </p:stCondLst>
                            <p:childTnLst>
                              <p:par>
                                <p:cTn id="885" presetID="53" presetClass="entr" presetSubtype="16" fill="hold" grpId="0" nodeType="clickEffect">
                                  <p:stCondLst>
                                    <p:cond delay="0"/>
                                  </p:stCondLst>
                                  <p:childTnLst>
                                    <p:set>
                                      <p:cBhvr>
                                        <p:cTn id="886" dur="1" fill="hold">
                                          <p:stCondLst>
                                            <p:cond delay="0"/>
                                          </p:stCondLst>
                                        </p:cTn>
                                        <p:tgtEl>
                                          <p:spTgt spid="127"/>
                                        </p:tgtEl>
                                        <p:attrNameLst>
                                          <p:attrName>style.visibility</p:attrName>
                                        </p:attrNameLst>
                                      </p:cBhvr>
                                      <p:to>
                                        <p:strVal val="visible"/>
                                      </p:to>
                                    </p:set>
                                    <p:anim calcmode="lin" valueType="num">
                                      <p:cBhvr>
                                        <p:cTn id="887" dur="500" fill="hold"/>
                                        <p:tgtEl>
                                          <p:spTgt spid="127"/>
                                        </p:tgtEl>
                                        <p:attrNameLst>
                                          <p:attrName>ppt_w</p:attrName>
                                        </p:attrNameLst>
                                      </p:cBhvr>
                                      <p:tavLst>
                                        <p:tav tm="0">
                                          <p:val>
                                            <p:fltVal val="0"/>
                                          </p:val>
                                        </p:tav>
                                        <p:tav tm="100000">
                                          <p:val>
                                            <p:strVal val="#ppt_w"/>
                                          </p:val>
                                        </p:tav>
                                      </p:tavLst>
                                    </p:anim>
                                    <p:anim calcmode="lin" valueType="num">
                                      <p:cBhvr>
                                        <p:cTn id="888" dur="500" fill="hold"/>
                                        <p:tgtEl>
                                          <p:spTgt spid="127"/>
                                        </p:tgtEl>
                                        <p:attrNameLst>
                                          <p:attrName>ppt_h</p:attrName>
                                        </p:attrNameLst>
                                      </p:cBhvr>
                                      <p:tavLst>
                                        <p:tav tm="0">
                                          <p:val>
                                            <p:fltVal val="0"/>
                                          </p:val>
                                        </p:tav>
                                        <p:tav tm="100000">
                                          <p:val>
                                            <p:strVal val="#ppt_h"/>
                                          </p:val>
                                        </p:tav>
                                      </p:tavLst>
                                    </p:anim>
                                    <p:animEffect transition="in" filter="fade">
                                      <p:cBhvr>
                                        <p:cTn id="889" dur="500"/>
                                        <p:tgtEl>
                                          <p:spTgt spid="127"/>
                                        </p:tgtEl>
                                      </p:cBhvr>
                                    </p:animEffect>
                                  </p:childTnLst>
                                </p:cTn>
                              </p:par>
                            </p:childTnLst>
                          </p:cTn>
                        </p:par>
                      </p:childTnLst>
                    </p:cTn>
                  </p:par>
                </p:childTnLst>
              </p:cTn>
              <p:nextCondLst>
                <p:cond evt="onClick" delay="0">
                  <p:tgtEl>
                    <p:spTgt spid="125"/>
                  </p:tgtEl>
                </p:cond>
              </p:nextCondLst>
            </p:seq>
            <p:seq concurrent="1" nextAc="seek">
              <p:cTn id="890" restart="whenNotActive" fill="hold" evtFilter="cancelBubble" nodeType="interactiveSeq">
                <p:stCondLst>
                  <p:cond evt="onClick" delay="0">
                    <p:tgtEl>
                      <p:spTgt spid="127"/>
                    </p:tgtEl>
                  </p:cond>
                </p:stCondLst>
                <p:endSync evt="end" delay="0">
                  <p:rtn val="all"/>
                </p:endSync>
                <p:childTnLst>
                  <p:par>
                    <p:cTn id="891" fill="hold">
                      <p:stCondLst>
                        <p:cond delay="0"/>
                      </p:stCondLst>
                      <p:childTnLst>
                        <p:par>
                          <p:cTn id="892" fill="hold">
                            <p:stCondLst>
                              <p:cond delay="0"/>
                            </p:stCondLst>
                            <p:childTnLst>
                              <p:par>
                                <p:cTn id="893" presetID="53" presetClass="exit" presetSubtype="32" fill="hold" grpId="1" nodeType="clickEffect">
                                  <p:stCondLst>
                                    <p:cond delay="0"/>
                                  </p:stCondLst>
                                  <p:childTnLst>
                                    <p:anim calcmode="lin" valueType="num">
                                      <p:cBhvr>
                                        <p:cTn id="894" dur="500"/>
                                        <p:tgtEl>
                                          <p:spTgt spid="127"/>
                                        </p:tgtEl>
                                        <p:attrNameLst>
                                          <p:attrName>ppt_w</p:attrName>
                                        </p:attrNameLst>
                                      </p:cBhvr>
                                      <p:tavLst>
                                        <p:tav tm="0">
                                          <p:val>
                                            <p:strVal val="ppt_w"/>
                                          </p:val>
                                        </p:tav>
                                        <p:tav tm="100000">
                                          <p:val>
                                            <p:fltVal val="0"/>
                                          </p:val>
                                        </p:tav>
                                      </p:tavLst>
                                    </p:anim>
                                    <p:anim calcmode="lin" valueType="num">
                                      <p:cBhvr>
                                        <p:cTn id="895" dur="500"/>
                                        <p:tgtEl>
                                          <p:spTgt spid="127"/>
                                        </p:tgtEl>
                                        <p:attrNameLst>
                                          <p:attrName>ppt_h</p:attrName>
                                        </p:attrNameLst>
                                      </p:cBhvr>
                                      <p:tavLst>
                                        <p:tav tm="0">
                                          <p:val>
                                            <p:strVal val="ppt_h"/>
                                          </p:val>
                                        </p:tav>
                                        <p:tav tm="100000">
                                          <p:val>
                                            <p:fltVal val="0"/>
                                          </p:val>
                                        </p:tav>
                                      </p:tavLst>
                                    </p:anim>
                                    <p:animEffect transition="out" filter="fade">
                                      <p:cBhvr>
                                        <p:cTn id="896" dur="500"/>
                                        <p:tgtEl>
                                          <p:spTgt spid="127"/>
                                        </p:tgtEl>
                                      </p:cBhvr>
                                    </p:animEffect>
                                    <p:set>
                                      <p:cBhvr>
                                        <p:cTn id="897" dur="1" fill="hold">
                                          <p:stCondLst>
                                            <p:cond delay="499"/>
                                          </p:stCondLst>
                                        </p:cTn>
                                        <p:tgtEl>
                                          <p:spTgt spid="127"/>
                                        </p:tgtEl>
                                        <p:attrNameLst>
                                          <p:attrName>style.visibility</p:attrName>
                                        </p:attrNameLst>
                                      </p:cBhvr>
                                      <p:to>
                                        <p:strVal val="hidden"/>
                                      </p:to>
                                    </p:set>
                                  </p:childTnLst>
                                </p:cTn>
                              </p:par>
                            </p:childTnLst>
                          </p:cTn>
                        </p:par>
                      </p:childTnLst>
                    </p:cTn>
                  </p:par>
                </p:childTnLst>
              </p:cTn>
              <p:nextCondLst>
                <p:cond evt="onClick" delay="0">
                  <p:tgtEl>
                    <p:spTgt spid="127"/>
                  </p:tgtEl>
                </p:cond>
              </p:nextCondLst>
            </p:seq>
          </p:childTnLst>
        </p:cTn>
      </p:par>
    </p:tnLst>
    <p:bldLst>
      <p:bldP spid="4" grpId="0" animBg="1"/>
      <p:bldP spid="4" grpId="1" animBg="1"/>
      <p:bldP spid="3" grpId="0" animBg="1"/>
      <p:bldP spid="3" grpId="1" animBg="1"/>
      <p:bldP spid="11" grpId="0" animBg="1"/>
      <p:bldP spid="11" grpId="1" animBg="1"/>
      <p:bldP spid="12" grpId="0" animBg="1"/>
      <p:bldP spid="12" grpId="1" animBg="1"/>
      <p:bldP spid="15" grpId="0" animBg="1"/>
      <p:bldP spid="15" grpId="1" animBg="1"/>
      <p:bldP spid="16" grpId="0" animBg="1"/>
      <p:bldP spid="16" grpId="1" animBg="1"/>
      <p:bldP spid="27" grpId="0" animBg="1"/>
      <p:bldP spid="27" grpId="1" animBg="1"/>
      <p:bldP spid="28" grpId="0" animBg="1"/>
      <p:bldP spid="28" grpId="1" animBg="1"/>
      <p:bldP spid="31" grpId="0" animBg="1"/>
      <p:bldP spid="31" grpId="1" animBg="1"/>
      <p:bldP spid="32" grpId="0" animBg="1"/>
      <p:bldP spid="32" grpId="1" animBg="1"/>
      <p:bldP spid="39" grpId="0" animBg="1"/>
      <p:bldP spid="39" grpId="1" animBg="1"/>
      <p:bldP spid="40" grpId="0" animBg="1"/>
      <p:bldP spid="40" grpId="1" animBg="1"/>
      <p:bldP spid="43" grpId="0" animBg="1"/>
      <p:bldP spid="43" grpId="1" animBg="1"/>
      <p:bldP spid="44" grpId="0" animBg="1"/>
      <p:bldP spid="44" grpId="1" animBg="1"/>
      <p:bldP spid="47" grpId="0" animBg="1"/>
      <p:bldP spid="47" grpId="1" animBg="1"/>
      <p:bldP spid="48" grpId="0" animBg="1"/>
      <p:bldP spid="48" grpId="1" animBg="1"/>
      <p:bldP spid="51" grpId="0" animBg="1"/>
      <p:bldP spid="51" grpId="1" animBg="1"/>
      <p:bldP spid="52" grpId="0" animBg="1"/>
      <p:bldP spid="52" grpId="1" animBg="1"/>
      <p:bldP spid="55" grpId="0" animBg="1"/>
      <p:bldP spid="55" grpId="1" animBg="1"/>
      <p:bldP spid="56" grpId="0" animBg="1"/>
      <p:bldP spid="56" grpId="1" animBg="1"/>
      <p:bldP spid="59" grpId="0" animBg="1"/>
      <p:bldP spid="59" grpId="1" animBg="1"/>
      <p:bldP spid="60" grpId="0" animBg="1"/>
      <p:bldP spid="60" grpId="1" animBg="1"/>
      <p:bldP spid="63" grpId="0" animBg="1"/>
      <p:bldP spid="63" grpId="1" animBg="1"/>
      <p:bldP spid="64" grpId="0" animBg="1"/>
      <p:bldP spid="64" grpId="1" animBg="1"/>
      <p:bldP spid="67" grpId="0" animBg="1"/>
      <p:bldP spid="67" grpId="1" animBg="1"/>
      <p:bldP spid="68" grpId="0" animBg="1"/>
      <p:bldP spid="68" grpId="1" animBg="1"/>
      <p:bldP spid="71" grpId="0" animBg="1"/>
      <p:bldP spid="71" grpId="1" animBg="1"/>
      <p:bldP spid="72" grpId="0" animBg="1"/>
      <p:bldP spid="72" grpId="1" animBg="1"/>
      <p:bldP spid="75" grpId="0" animBg="1"/>
      <p:bldP spid="75" grpId="1" animBg="1"/>
      <p:bldP spid="76" grpId="0" animBg="1"/>
      <p:bldP spid="76" grpId="1" animBg="1"/>
      <p:bldP spid="79" grpId="0" animBg="1"/>
      <p:bldP spid="79" grpId="1" animBg="1"/>
      <p:bldP spid="80" grpId="0" animBg="1"/>
      <p:bldP spid="80" grpId="1" animBg="1"/>
      <p:bldP spid="83" grpId="0" animBg="1"/>
      <p:bldP spid="83" grpId="1" animBg="1"/>
      <p:bldP spid="84" grpId="0" animBg="1"/>
      <p:bldP spid="84" grpId="1" animBg="1"/>
      <p:bldP spid="87" grpId="0" animBg="1"/>
      <p:bldP spid="87" grpId="1" animBg="1"/>
      <p:bldP spid="88" grpId="0" animBg="1"/>
      <p:bldP spid="88" grpId="1" animBg="1"/>
      <p:bldP spid="91" grpId="0" animBg="1"/>
      <p:bldP spid="91" grpId="1" animBg="1"/>
      <p:bldP spid="92" grpId="0" animBg="1"/>
      <p:bldP spid="92" grpId="1" animBg="1"/>
      <p:bldP spid="95" grpId="0" animBg="1"/>
      <p:bldP spid="95" grpId="1" animBg="1"/>
      <p:bldP spid="96" grpId="0" animBg="1"/>
      <p:bldP spid="96" grpId="1" animBg="1"/>
      <p:bldP spid="99" grpId="0" animBg="1"/>
      <p:bldP spid="99" grpId="1" animBg="1"/>
      <p:bldP spid="100" grpId="0" animBg="1"/>
      <p:bldP spid="100" grpId="1" animBg="1"/>
      <p:bldP spid="103" grpId="0" animBg="1"/>
      <p:bldP spid="103" grpId="1" animBg="1"/>
      <p:bldP spid="104" grpId="0" animBg="1"/>
      <p:bldP spid="104" grpId="1" animBg="1"/>
      <p:bldP spid="107" grpId="0" animBg="1"/>
      <p:bldP spid="107" grpId="1" animBg="1"/>
      <p:bldP spid="108" grpId="0" animBg="1"/>
      <p:bldP spid="108" grpId="1" animBg="1"/>
      <p:bldP spid="111" grpId="0" animBg="1"/>
      <p:bldP spid="111" grpId="1" animBg="1"/>
      <p:bldP spid="112" grpId="0" animBg="1"/>
      <p:bldP spid="112" grpId="1" animBg="1"/>
      <p:bldP spid="115" grpId="0" animBg="1"/>
      <p:bldP spid="115" grpId="1" animBg="1"/>
      <p:bldP spid="116" grpId="0" animBg="1"/>
      <p:bldP spid="116" grpId="1" animBg="1"/>
      <p:bldP spid="119" grpId="0" animBg="1"/>
      <p:bldP spid="119" grpId="1" animBg="1"/>
      <p:bldP spid="120" grpId="0" animBg="1"/>
      <p:bldP spid="120" grpId="1" animBg="1"/>
      <p:bldP spid="123" grpId="0" animBg="1"/>
      <p:bldP spid="123" grpId="1" animBg="1"/>
      <p:bldP spid="124" grpId="0" animBg="1"/>
      <p:bldP spid="124" grpId="1" animBg="1"/>
      <p:bldP spid="127" grpId="0" animBg="1"/>
      <p:bldP spid="127" grpId="1" animBg="1"/>
      <p:bldP spid="128" grpId="0" animBg="1"/>
      <p:bldP spid="128" grpId="1" animBg="1"/>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Malha">
  <a:themeElements>
    <a:clrScheme name="Mesh">
      <a:dk1>
        <a:sysClr val="windowText" lastClr="000000"/>
      </a:dk1>
      <a:lt1>
        <a:sysClr val="window" lastClr="FFFFFF"/>
      </a:lt1>
      <a:dk2>
        <a:srgbClr val="363D46"/>
      </a:dk2>
      <a:lt2>
        <a:srgbClr val="EBEBEB"/>
      </a:lt2>
      <a:accent1>
        <a:srgbClr val="6F6F6F"/>
      </a:accent1>
      <a:accent2>
        <a:srgbClr val="BFBFA5"/>
      </a:accent2>
      <a:accent3>
        <a:srgbClr val="DCD084"/>
      </a:accent3>
      <a:accent4>
        <a:srgbClr val="E7BF5F"/>
      </a:accent4>
      <a:accent5>
        <a:srgbClr val="E9A039"/>
      </a:accent5>
      <a:accent6>
        <a:srgbClr val="CF7133"/>
      </a:accent6>
      <a:hlink>
        <a:srgbClr val="F28943"/>
      </a:hlink>
      <a:folHlink>
        <a:srgbClr val="F1B76C"/>
      </a:folHlink>
    </a:clrScheme>
    <a:fontScheme name="Mesh">
      <a:maj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ＭＳ ゴシック"/>
        <a:font script="Hang" typeface="맑은 고딕"/>
        <a:font script="Hans" typeface="宋体"/>
        <a:font script="Hant" typeface="新細明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Mesh">
      <a:fillStyleLst>
        <a:solidFill>
          <a:schemeClr val="phClr"/>
        </a:solidFill>
        <a:gradFill rotWithShape="1">
          <a:gsLst>
            <a:gs pos="0">
              <a:schemeClr val="phClr">
                <a:tint val="60000"/>
                <a:lumMod val="110000"/>
              </a:schemeClr>
            </a:gs>
            <a:gs pos="100000">
              <a:schemeClr val="phClr">
                <a:tint val="82000"/>
              </a:schemeClr>
            </a:gs>
          </a:gsLst>
          <a:lin ang="5400000" scaled="0"/>
        </a:gradFill>
        <a:gradFill rotWithShape="1">
          <a:gsLst>
            <a:gs pos="0">
              <a:schemeClr val="phClr">
                <a:tint val="96000"/>
                <a:lumMod val="104000"/>
              </a:schemeClr>
            </a:gs>
            <a:gs pos="100000">
              <a:schemeClr val="phClr">
                <a:shade val="84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innerShdw blurRad="50800" dist="25400" dir="13500000">
              <a:srgbClr val="000000">
                <a:alpha val="55000"/>
              </a:srgbClr>
            </a:innerShdw>
          </a:effectLst>
        </a:effectStyle>
        <a:effectStyle>
          <a:effectLst>
            <a:outerShdw blurRad="50800" dist="38100" dir="5400000" rotWithShape="0">
              <a:srgbClr val="000000">
                <a:alpha val="60000"/>
              </a:srgbClr>
            </a:outerShdw>
          </a:effectLst>
          <a:scene3d>
            <a:camera prst="orthographicFront">
              <a:rot lat="0" lon="0" rev="0"/>
            </a:camera>
            <a:lightRig rig="threePt" dir="tl"/>
          </a:scene3d>
          <a:sp3d>
            <a:bevelT w="25400" h="25400" prst="slope"/>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28000"/>
                <a:satMod val="94000"/>
                <a:lumMod val="20000"/>
              </a:schemeClr>
              <a:schemeClr val="phClr">
                <a:tint val="94000"/>
                <a:shade val="84000"/>
                <a:satMod val="148000"/>
                <a:lumMod val="114000"/>
              </a:schemeClr>
            </a:duotone>
          </a:blip>
          <a:stretch/>
        </a:blipFill>
      </a:bgFillStyleLst>
    </a:fmtScheme>
  </a:themeElements>
  <a:objectDefaults/>
  <a:extraClrSchemeLst/>
  <a:extLst>
    <a:ext uri="{05A4C25C-085E-4340-85A3-A5531E510DB2}">
      <thm15:themeFamily xmlns:thm15="http://schemas.microsoft.com/office/thememl/2012/main" name="Mesh" id="{789EC3FE-34FD-429C-9918-760025E6C145}" vid="{B8BE45C0-8141-4D58-8C71-A009BC26FBBB}"/>
    </a:ext>
  </a:extLst>
</a:theme>
</file>

<file path=docProps/app.xml><?xml version="1.0" encoding="utf-8"?>
<Properties xmlns="http://schemas.openxmlformats.org/officeDocument/2006/extended-properties" xmlns:vt="http://schemas.openxmlformats.org/officeDocument/2006/docPropsVTypes">
  <Template>TM03457485[[fn=Malha]]</Template>
  <TotalTime>26196</TotalTime>
  <Words>2809</Words>
  <Application>Microsoft Office PowerPoint</Application>
  <PresentationFormat>Widescreen</PresentationFormat>
  <Paragraphs>490</Paragraphs>
  <Slides>45</Slides>
  <Notes>0</Notes>
  <HiddenSlides>0</HiddenSlides>
  <MMClips>0</MMClips>
  <ScaleCrop>false</ScaleCrop>
  <HeadingPairs>
    <vt:vector size="6" baseType="variant">
      <vt:variant>
        <vt:lpstr>Fontes usadas</vt:lpstr>
      </vt:variant>
      <vt:variant>
        <vt:i4>8</vt:i4>
      </vt:variant>
      <vt:variant>
        <vt:lpstr>Tema</vt:lpstr>
      </vt:variant>
      <vt:variant>
        <vt:i4>1</vt:i4>
      </vt:variant>
      <vt:variant>
        <vt:lpstr>Títulos de slides</vt:lpstr>
      </vt:variant>
      <vt:variant>
        <vt:i4>45</vt:i4>
      </vt:variant>
    </vt:vector>
  </HeadingPairs>
  <TitlesOfParts>
    <vt:vector size="54" baseType="lpstr">
      <vt:lpstr>Arial</vt:lpstr>
      <vt:lpstr>Arial</vt:lpstr>
      <vt:lpstr>Avocado Creamy</vt:lpstr>
      <vt:lpstr>Bernard MT Condensed</vt:lpstr>
      <vt:lpstr>Calibri</vt:lpstr>
      <vt:lpstr>Calibri Light</vt:lpstr>
      <vt:lpstr>Century Gothic</vt:lpstr>
      <vt:lpstr>Stencil</vt:lpstr>
      <vt:lpstr>Malha</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yammar.araujo@outlook.com</dc:creator>
  <cp:lastModifiedBy>Melina de Paulo</cp:lastModifiedBy>
  <cp:revision>302</cp:revision>
  <dcterms:created xsi:type="dcterms:W3CDTF">2020-09-11T11:10:13Z</dcterms:created>
  <dcterms:modified xsi:type="dcterms:W3CDTF">2021-03-04T15:23:58Z</dcterms:modified>
</cp:coreProperties>
</file>